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7"/>
  </p:notesMasterIdLst>
  <p:sldIdLst>
    <p:sldId id="289" r:id="rId2"/>
    <p:sldId id="300" r:id="rId3"/>
    <p:sldId id="276" r:id="rId4"/>
    <p:sldId id="290" r:id="rId5"/>
    <p:sldId id="29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500FE0-14B0-4918-AE13-272DB7144CB4}" type="doc">
      <dgm:prSet loTypeId="urn:microsoft.com/office/officeart/2005/8/layout/list1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8505033-BA02-4C01-BB8D-07F2EFB64F0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988137EC-7B1C-4618-B475-BA3640008038}" type="parTrans" cxnId="{246E7D45-A394-489B-BA5B-B9397587D551}">
      <dgm:prSet/>
      <dgm:spPr/>
      <dgm:t>
        <a:bodyPr/>
        <a:lstStyle/>
        <a:p>
          <a:endParaRPr lang="ru-RU"/>
        </a:p>
      </dgm:t>
    </dgm:pt>
    <dgm:pt modelId="{9F6F16F6-10F2-4FEC-96C0-0B4BCECFD564}" type="sibTrans" cxnId="{246E7D45-A394-489B-BA5B-B9397587D551}">
      <dgm:prSet/>
      <dgm:spPr/>
      <dgm:t>
        <a:bodyPr/>
        <a:lstStyle/>
        <a:p>
          <a:endParaRPr lang="ru-RU"/>
        </a:p>
      </dgm:t>
    </dgm:pt>
    <dgm:pt modelId="{4DB01452-B629-40B8-8263-856CBC35C4E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13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03090251-6C1C-48F1-AE75-1FF584074E73}" type="parTrans" cxnId="{0C886D2F-712D-4847-AAA4-1E143DF9899E}">
      <dgm:prSet/>
      <dgm:spPr/>
      <dgm:t>
        <a:bodyPr/>
        <a:lstStyle/>
        <a:p>
          <a:endParaRPr lang="ru-RU"/>
        </a:p>
      </dgm:t>
    </dgm:pt>
    <dgm:pt modelId="{4A3BF29F-7193-4E4C-8CE8-C3697329A87A}" type="sibTrans" cxnId="{0C886D2F-712D-4847-AAA4-1E143DF9899E}">
      <dgm:prSet/>
      <dgm:spPr/>
      <dgm:t>
        <a:bodyPr/>
        <a:lstStyle/>
        <a:p>
          <a:endParaRPr lang="ru-RU"/>
        </a:p>
      </dgm:t>
    </dgm:pt>
    <dgm:pt modelId="{DB270904-48CE-4425-BF0D-7CB544A6A8D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15CC9D02-6EB2-4242-804E-4831C80E3CEA}" type="parTrans" cxnId="{CF265F54-474E-4D4B-96C0-7D9C17460BF9}">
      <dgm:prSet/>
      <dgm:spPr/>
      <dgm:t>
        <a:bodyPr/>
        <a:lstStyle/>
        <a:p>
          <a:endParaRPr lang="ru-RU"/>
        </a:p>
      </dgm:t>
    </dgm:pt>
    <dgm:pt modelId="{A45030E7-3E2D-4FF5-AB47-04033FB36D0B}" type="sibTrans" cxnId="{CF265F54-474E-4D4B-96C0-7D9C17460BF9}">
      <dgm:prSet/>
      <dgm:spPr/>
      <dgm:t>
        <a:bodyPr/>
        <a:lstStyle/>
        <a:p>
          <a:endParaRPr lang="ru-RU"/>
        </a:p>
      </dgm:t>
    </dgm:pt>
    <dgm:pt modelId="{5E41010D-1D1F-46F0-95EA-A9666A5F84F3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15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20C7DA2A-186E-41C2-9522-FA4AB67B1DFF}" type="parTrans" cxnId="{BA2A3D2A-409C-4556-917F-CCC114CD2E00}">
      <dgm:prSet/>
      <dgm:spPr/>
      <dgm:t>
        <a:bodyPr/>
        <a:lstStyle/>
        <a:p>
          <a:endParaRPr lang="ru-RU"/>
        </a:p>
      </dgm:t>
    </dgm:pt>
    <dgm:pt modelId="{0C22617C-D8B4-4095-914C-FD647A685947}" type="sibTrans" cxnId="{BA2A3D2A-409C-4556-917F-CCC114CD2E00}">
      <dgm:prSet/>
      <dgm:spPr/>
      <dgm:t>
        <a:bodyPr/>
        <a:lstStyle/>
        <a:p>
          <a:endParaRPr lang="ru-RU"/>
        </a:p>
      </dgm:t>
    </dgm:pt>
    <dgm:pt modelId="{EB3CE3F9-6036-426F-903D-A088388DACE4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4</a:t>
          </a:r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dirty="0"/>
        </a:p>
      </dgm:t>
    </dgm:pt>
    <dgm:pt modelId="{FE499263-A24E-4B76-B3EE-77504B23E849}" type="sibTrans" cxnId="{DFCC1913-7E2A-4B29-8B53-93982FBE8397}">
      <dgm:prSet/>
      <dgm:spPr/>
      <dgm:t>
        <a:bodyPr/>
        <a:lstStyle/>
        <a:p>
          <a:endParaRPr lang="ru-RU"/>
        </a:p>
      </dgm:t>
    </dgm:pt>
    <dgm:pt modelId="{E743EFF6-4A8A-479D-898E-66AE08BA997A}" type="parTrans" cxnId="{DFCC1913-7E2A-4B29-8B53-93982FBE8397}">
      <dgm:prSet/>
      <dgm:spPr/>
      <dgm:t>
        <a:bodyPr/>
        <a:lstStyle/>
        <a:p>
          <a:endParaRPr lang="ru-RU"/>
        </a:p>
      </dgm:t>
    </dgm:pt>
    <dgm:pt modelId="{6F28FB83-3D36-47A5-9C5F-98C247281F76}">
      <dgm:prSet phldrT="[Текст]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15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dirty="0"/>
        </a:p>
      </dgm:t>
    </dgm:pt>
    <dgm:pt modelId="{C6F4BAEB-D2D4-49AB-9675-985151ED06AE}" type="sibTrans" cxnId="{954AC87A-21B5-4D26-AF2F-B3A149E1E919}">
      <dgm:prSet/>
      <dgm:spPr/>
      <dgm:t>
        <a:bodyPr/>
        <a:lstStyle/>
        <a:p>
          <a:endParaRPr lang="ru-RU"/>
        </a:p>
      </dgm:t>
    </dgm:pt>
    <dgm:pt modelId="{C29B281D-C3A3-45C0-BAF9-3CBA7D10642F}" type="parTrans" cxnId="{954AC87A-21B5-4D26-AF2F-B3A149E1E919}">
      <dgm:prSet/>
      <dgm:spPr/>
      <dgm:t>
        <a:bodyPr/>
        <a:lstStyle/>
        <a:p>
          <a:endParaRPr lang="ru-RU"/>
        </a:p>
      </dgm:t>
    </dgm:pt>
    <dgm:pt modelId="{A2E57FC7-A7EC-498D-9B0E-77956A5E5B00}" type="pres">
      <dgm:prSet presAssocID="{EA500FE0-14B0-4918-AE13-272DB7144CB4}" presName="linear" presStyleCnt="0">
        <dgm:presLayoutVars>
          <dgm:dir/>
          <dgm:animLvl val="lvl"/>
          <dgm:resizeHandles val="exact"/>
        </dgm:presLayoutVars>
      </dgm:prSet>
      <dgm:spPr/>
    </dgm:pt>
    <dgm:pt modelId="{9D2E9073-E6A8-49C5-AC69-3481FD0C34CB}" type="pres">
      <dgm:prSet presAssocID="{6F28FB83-3D36-47A5-9C5F-98C247281F76}" presName="parentLin" presStyleCnt="0"/>
      <dgm:spPr/>
    </dgm:pt>
    <dgm:pt modelId="{F19F7C7F-E092-4A62-90FE-A72586E9CBE4}" type="pres">
      <dgm:prSet presAssocID="{6F28FB83-3D36-47A5-9C5F-98C247281F76}" presName="parentLeftMargin" presStyleLbl="node1" presStyleIdx="0" presStyleCnt="6"/>
      <dgm:spPr/>
    </dgm:pt>
    <dgm:pt modelId="{F1D6EAA3-1261-439A-943E-7F7625AB5E66}" type="pres">
      <dgm:prSet presAssocID="{6F28FB83-3D36-47A5-9C5F-98C247281F76}" presName="parentText" presStyleLbl="node1" presStyleIdx="0" presStyleCnt="6" custScaleX="92436" custScaleY="111136" custLinFactNeighborX="3504" custLinFactNeighborY="48584">
        <dgm:presLayoutVars>
          <dgm:chMax val="0"/>
          <dgm:bulletEnabled val="1"/>
        </dgm:presLayoutVars>
      </dgm:prSet>
      <dgm:spPr/>
    </dgm:pt>
    <dgm:pt modelId="{6539080E-3057-4091-83BA-174E755335EF}" type="pres">
      <dgm:prSet presAssocID="{6F28FB83-3D36-47A5-9C5F-98C247281F76}" presName="negativeSpace" presStyleCnt="0"/>
      <dgm:spPr/>
    </dgm:pt>
    <dgm:pt modelId="{C1757851-0B70-4BDA-B128-91E75D165777}" type="pres">
      <dgm:prSet presAssocID="{6F28FB83-3D36-47A5-9C5F-98C247281F76}" presName="childText" presStyleLbl="conFgAcc1" presStyleIdx="0" presStyleCnt="6" custScaleX="92177" custLinFactNeighborY="88195">
        <dgm:presLayoutVars>
          <dgm:bulletEnabled val="1"/>
        </dgm:presLayoutVars>
      </dgm:prSet>
      <dgm:spPr/>
    </dgm:pt>
    <dgm:pt modelId="{677D916C-5F55-45FD-8A2E-035A28B044D6}" type="pres">
      <dgm:prSet presAssocID="{C6F4BAEB-D2D4-49AB-9675-985151ED06AE}" presName="spaceBetweenRectangles" presStyleCnt="0"/>
      <dgm:spPr/>
    </dgm:pt>
    <dgm:pt modelId="{9158DADA-D732-4202-90D5-621B91BC2B46}" type="pres">
      <dgm:prSet presAssocID="{EB3CE3F9-6036-426F-903D-A088388DACE4}" presName="parentLin" presStyleCnt="0"/>
      <dgm:spPr/>
    </dgm:pt>
    <dgm:pt modelId="{A6AD18DF-07F6-4F21-9941-B8A119B82EB5}" type="pres">
      <dgm:prSet presAssocID="{EB3CE3F9-6036-426F-903D-A088388DACE4}" presName="parentLeftMargin" presStyleLbl="node1" presStyleIdx="0" presStyleCnt="6"/>
      <dgm:spPr/>
    </dgm:pt>
    <dgm:pt modelId="{FF9F4450-8983-4E69-ABFC-1CFEB6107489}" type="pres">
      <dgm:prSet presAssocID="{EB3CE3F9-6036-426F-903D-A088388DACE4}" presName="parentText" presStyleLbl="node1" presStyleIdx="1" presStyleCnt="6" custScaleX="92436" custScaleY="97270" custLinFactNeighborX="3504" custLinFactNeighborY="64246">
        <dgm:presLayoutVars>
          <dgm:chMax val="0"/>
          <dgm:bulletEnabled val="1"/>
        </dgm:presLayoutVars>
      </dgm:prSet>
      <dgm:spPr/>
    </dgm:pt>
    <dgm:pt modelId="{2B36BF11-1572-4833-8923-BF9E1402570B}" type="pres">
      <dgm:prSet presAssocID="{EB3CE3F9-6036-426F-903D-A088388DACE4}" presName="negativeSpace" presStyleCnt="0"/>
      <dgm:spPr/>
    </dgm:pt>
    <dgm:pt modelId="{0D4DDD07-7BA1-4B2B-9FCA-C2F0F96491E1}" type="pres">
      <dgm:prSet presAssocID="{EB3CE3F9-6036-426F-903D-A088388DACE4}" presName="childText" presStyleLbl="conFgAcc1" presStyleIdx="1" presStyleCnt="6" custScaleX="92177" custLinFactNeighborY="88195">
        <dgm:presLayoutVars>
          <dgm:bulletEnabled val="1"/>
        </dgm:presLayoutVars>
      </dgm:prSet>
      <dgm:spPr/>
    </dgm:pt>
    <dgm:pt modelId="{D9646725-3FC6-4CF6-A417-77E075E512E2}" type="pres">
      <dgm:prSet presAssocID="{FE499263-A24E-4B76-B3EE-77504B23E849}" presName="spaceBetweenRectangles" presStyleCnt="0"/>
      <dgm:spPr/>
    </dgm:pt>
    <dgm:pt modelId="{79E4B897-1353-4A8B-AF8A-92C9DCF5BF4F}" type="pres">
      <dgm:prSet presAssocID="{58505033-BA02-4C01-BB8D-07F2EFB64F09}" presName="parentLin" presStyleCnt="0"/>
      <dgm:spPr/>
    </dgm:pt>
    <dgm:pt modelId="{9E4B36FB-5A11-4B33-925B-DC61D2061ECB}" type="pres">
      <dgm:prSet presAssocID="{58505033-BA02-4C01-BB8D-07F2EFB64F09}" presName="parentLeftMargin" presStyleLbl="node1" presStyleIdx="1" presStyleCnt="6"/>
      <dgm:spPr/>
    </dgm:pt>
    <dgm:pt modelId="{2FC58CC7-0FD4-466B-8518-2C223B1A5878}" type="pres">
      <dgm:prSet presAssocID="{58505033-BA02-4C01-BB8D-07F2EFB64F09}" presName="parentText" presStyleLbl="node1" presStyleIdx="2" presStyleCnt="6" custScaleX="92436" custScaleY="80731" custLinFactNeighborX="3504" custLinFactNeighborY="55408">
        <dgm:presLayoutVars>
          <dgm:chMax val="0"/>
          <dgm:bulletEnabled val="1"/>
        </dgm:presLayoutVars>
      </dgm:prSet>
      <dgm:spPr/>
    </dgm:pt>
    <dgm:pt modelId="{98566950-9E04-4EDE-AAD3-A4BD967DBBFD}" type="pres">
      <dgm:prSet presAssocID="{58505033-BA02-4C01-BB8D-07F2EFB64F09}" presName="negativeSpace" presStyleCnt="0"/>
      <dgm:spPr/>
    </dgm:pt>
    <dgm:pt modelId="{EEFDB75C-57FE-436E-8619-8F32451EB32F}" type="pres">
      <dgm:prSet presAssocID="{58505033-BA02-4C01-BB8D-07F2EFB64F09}" presName="childText" presStyleLbl="conFgAcc1" presStyleIdx="2" presStyleCnt="6" custScaleX="92177" custLinFactNeighborY="88195">
        <dgm:presLayoutVars>
          <dgm:bulletEnabled val="1"/>
        </dgm:presLayoutVars>
      </dgm:prSet>
      <dgm:spPr/>
    </dgm:pt>
    <dgm:pt modelId="{03FD2E26-A64D-4F4A-80A4-ECAB5E7F38E9}" type="pres">
      <dgm:prSet presAssocID="{9F6F16F6-10F2-4FEC-96C0-0B4BCECFD564}" presName="spaceBetweenRectangles" presStyleCnt="0"/>
      <dgm:spPr/>
    </dgm:pt>
    <dgm:pt modelId="{2BE18B72-BFC3-4025-99B3-53378E4B3B0C}" type="pres">
      <dgm:prSet presAssocID="{DB270904-48CE-4425-BF0D-7CB544A6A8D9}" presName="parentLin" presStyleCnt="0"/>
      <dgm:spPr/>
    </dgm:pt>
    <dgm:pt modelId="{3ECFB078-42B3-46BA-9A2E-1584891AEA88}" type="pres">
      <dgm:prSet presAssocID="{DB270904-48CE-4425-BF0D-7CB544A6A8D9}" presName="parentLeftMargin" presStyleLbl="node1" presStyleIdx="2" presStyleCnt="6"/>
      <dgm:spPr/>
    </dgm:pt>
    <dgm:pt modelId="{5E812185-86EA-4667-8AFC-CBBC729DE077}" type="pres">
      <dgm:prSet presAssocID="{DB270904-48CE-4425-BF0D-7CB544A6A8D9}" presName="parentText" presStyleLbl="node1" presStyleIdx="3" presStyleCnt="6" custScaleX="92436" custLinFactNeighborX="3504" custLinFactNeighborY="50098">
        <dgm:presLayoutVars>
          <dgm:chMax val="0"/>
          <dgm:bulletEnabled val="1"/>
        </dgm:presLayoutVars>
      </dgm:prSet>
      <dgm:spPr/>
    </dgm:pt>
    <dgm:pt modelId="{18FA8874-D3C5-4477-A8D7-C9FE9A299DDE}" type="pres">
      <dgm:prSet presAssocID="{DB270904-48CE-4425-BF0D-7CB544A6A8D9}" presName="negativeSpace" presStyleCnt="0"/>
      <dgm:spPr/>
    </dgm:pt>
    <dgm:pt modelId="{86B05334-C8EF-4573-96EC-883BF576B337}" type="pres">
      <dgm:prSet presAssocID="{DB270904-48CE-4425-BF0D-7CB544A6A8D9}" presName="childText" presStyleLbl="conFgAcc1" presStyleIdx="3" presStyleCnt="6" custScaleX="92177" custLinFactNeighborY="88195">
        <dgm:presLayoutVars>
          <dgm:bulletEnabled val="1"/>
        </dgm:presLayoutVars>
      </dgm:prSet>
      <dgm:spPr/>
    </dgm:pt>
    <dgm:pt modelId="{A827FC1C-E9BA-4110-B09E-81450CF53BA5}" type="pres">
      <dgm:prSet presAssocID="{A45030E7-3E2D-4FF5-AB47-04033FB36D0B}" presName="spaceBetweenRectangles" presStyleCnt="0"/>
      <dgm:spPr/>
    </dgm:pt>
    <dgm:pt modelId="{4BE1603E-ADAC-40C8-A03B-AE799B19CFD7}" type="pres">
      <dgm:prSet presAssocID="{5E41010D-1D1F-46F0-95EA-A9666A5F84F3}" presName="parentLin" presStyleCnt="0"/>
      <dgm:spPr/>
    </dgm:pt>
    <dgm:pt modelId="{ECAF72BC-1E6F-442F-B225-CB79507CC86B}" type="pres">
      <dgm:prSet presAssocID="{5E41010D-1D1F-46F0-95EA-A9666A5F84F3}" presName="parentLeftMargin" presStyleLbl="node1" presStyleIdx="3" presStyleCnt="6"/>
      <dgm:spPr/>
    </dgm:pt>
    <dgm:pt modelId="{0891C565-DD31-42CF-96B8-3A6CACDDD43A}" type="pres">
      <dgm:prSet presAssocID="{5E41010D-1D1F-46F0-95EA-A9666A5F84F3}" presName="parentText" presStyleLbl="node1" presStyleIdx="4" presStyleCnt="6" custScaleX="92436" custLinFactNeighborX="4513" custLinFactNeighborY="50524">
        <dgm:presLayoutVars>
          <dgm:chMax val="0"/>
          <dgm:bulletEnabled val="1"/>
        </dgm:presLayoutVars>
      </dgm:prSet>
      <dgm:spPr/>
    </dgm:pt>
    <dgm:pt modelId="{36705C71-2453-44B6-9506-9A2D7C70B1AD}" type="pres">
      <dgm:prSet presAssocID="{5E41010D-1D1F-46F0-95EA-A9666A5F84F3}" presName="negativeSpace" presStyleCnt="0"/>
      <dgm:spPr/>
    </dgm:pt>
    <dgm:pt modelId="{360B4A55-E75B-4232-A410-134708CDB6D3}" type="pres">
      <dgm:prSet presAssocID="{5E41010D-1D1F-46F0-95EA-A9666A5F84F3}" presName="childText" presStyleLbl="conFgAcc1" presStyleIdx="4" presStyleCnt="6" custScaleX="92177" custLinFactNeighborY="88195">
        <dgm:presLayoutVars>
          <dgm:bulletEnabled val="1"/>
        </dgm:presLayoutVars>
      </dgm:prSet>
      <dgm:spPr/>
    </dgm:pt>
    <dgm:pt modelId="{5D8D0A74-F19B-4CEC-861E-783732478B63}" type="pres">
      <dgm:prSet presAssocID="{0C22617C-D8B4-4095-914C-FD647A685947}" presName="spaceBetweenRectangles" presStyleCnt="0"/>
      <dgm:spPr/>
    </dgm:pt>
    <dgm:pt modelId="{2FF1FF32-8F3C-4B86-8127-80BBB2D8CC5E}" type="pres">
      <dgm:prSet presAssocID="{4DB01452-B629-40B8-8263-856CBC35C4E9}" presName="parentLin" presStyleCnt="0"/>
      <dgm:spPr/>
    </dgm:pt>
    <dgm:pt modelId="{2BEBAAD2-EB84-426D-881C-BB06191070C0}" type="pres">
      <dgm:prSet presAssocID="{4DB01452-B629-40B8-8263-856CBC35C4E9}" presName="parentLeftMargin" presStyleLbl="node1" presStyleIdx="4" presStyleCnt="6"/>
      <dgm:spPr/>
    </dgm:pt>
    <dgm:pt modelId="{C4C9E5D4-D890-4131-8950-2FA05B4A2258}" type="pres">
      <dgm:prSet presAssocID="{4DB01452-B629-40B8-8263-856CBC35C4E9}" presName="parentText" presStyleLbl="node1" presStyleIdx="5" presStyleCnt="6" custScaleX="92436" custLinFactNeighborX="4513" custLinFactNeighborY="67501">
        <dgm:presLayoutVars>
          <dgm:chMax val="0"/>
          <dgm:bulletEnabled val="1"/>
        </dgm:presLayoutVars>
      </dgm:prSet>
      <dgm:spPr/>
    </dgm:pt>
    <dgm:pt modelId="{CEE79AAA-0F16-468B-AC89-485A0F0E647C}" type="pres">
      <dgm:prSet presAssocID="{4DB01452-B629-40B8-8263-856CBC35C4E9}" presName="negativeSpace" presStyleCnt="0"/>
      <dgm:spPr/>
    </dgm:pt>
    <dgm:pt modelId="{81FFF3D3-EDCD-471C-960F-9DC07F14EAF8}" type="pres">
      <dgm:prSet presAssocID="{4DB01452-B629-40B8-8263-856CBC35C4E9}" presName="childText" presStyleLbl="conFgAcc1" presStyleIdx="5" presStyleCnt="6" custScaleX="92177" custLinFactNeighborY="83889">
        <dgm:presLayoutVars>
          <dgm:bulletEnabled val="1"/>
        </dgm:presLayoutVars>
      </dgm:prSet>
      <dgm:spPr/>
    </dgm:pt>
  </dgm:ptLst>
  <dgm:cxnLst>
    <dgm:cxn modelId="{DFCC1913-7E2A-4B29-8B53-93982FBE8397}" srcId="{EA500FE0-14B0-4918-AE13-272DB7144CB4}" destId="{EB3CE3F9-6036-426F-903D-A088388DACE4}" srcOrd="1" destOrd="0" parTransId="{E743EFF6-4A8A-479D-898E-66AE08BA997A}" sibTransId="{FE499263-A24E-4B76-B3EE-77504B23E849}"/>
    <dgm:cxn modelId="{BA2A3D2A-409C-4556-917F-CCC114CD2E00}" srcId="{EA500FE0-14B0-4918-AE13-272DB7144CB4}" destId="{5E41010D-1D1F-46F0-95EA-A9666A5F84F3}" srcOrd="4" destOrd="0" parTransId="{20C7DA2A-186E-41C2-9522-FA4AB67B1DFF}" sibTransId="{0C22617C-D8B4-4095-914C-FD647A685947}"/>
    <dgm:cxn modelId="{1BBBF62C-5606-4BA2-A3C5-2F55E759440F}" type="presOf" srcId="{DB270904-48CE-4425-BF0D-7CB544A6A8D9}" destId="{5E812185-86EA-4667-8AFC-CBBC729DE077}" srcOrd="1" destOrd="0" presId="urn:microsoft.com/office/officeart/2005/8/layout/list1"/>
    <dgm:cxn modelId="{0C886D2F-712D-4847-AAA4-1E143DF9899E}" srcId="{EA500FE0-14B0-4918-AE13-272DB7144CB4}" destId="{4DB01452-B629-40B8-8263-856CBC35C4E9}" srcOrd="5" destOrd="0" parTransId="{03090251-6C1C-48F1-AE75-1FF584074E73}" sibTransId="{4A3BF29F-7193-4E4C-8CE8-C3697329A87A}"/>
    <dgm:cxn modelId="{85F5425B-06EE-4BFD-8425-2C6429919593}" type="presOf" srcId="{EB3CE3F9-6036-426F-903D-A088388DACE4}" destId="{A6AD18DF-07F6-4F21-9941-B8A119B82EB5}" srcOrd="0" destOrd="0" presId="urn:microsoft.com/office/officeart/2005/8/layout/list1"/>
    <dgm:cxn modelId="{8776A361-9CB4-4A36-BC27-7B25F24D50CE}" type="presOf" srcId="{5E41010D-1D1F-46F0-95EA-A9666A5F84F3}" destId="{ECAF72BC-1E6F-442F-B225-CB79507CC86B}" srcOrd="0" destOrd="0" presId="urn:microsoft.com/office/officeart/2005/8/layout/list1"/>
    <dgm:cxn modelId="{280CBA61-DF9E-4A4E-95A3-E45C77D9FE13}" type="presOf" srcId="{EA500FE0-14B0-4918-AE13-272DB7144CB4}" destId="{A2E57FC7-A7EC-498D-9B0E-77956A5E5B00}" srcOrd="0" destOrd="0" presId="urn:microsoft.com/office/officeart/2005/8/layout/list1"/>
    <dgm:cxn modelId="{AC198244-3B11-4283-8182-09C08759D779}" type="presOf" srcId="{6F28FB83-3D36-47A5-9C5F-98C247281F76}" destId="{F19F7C7F-E092-4A62-90FE-A72586E9CBE4}" srcOrd="0" destOrd="0" presId="urn:microsoft.com/office/officeart/2005/8/layout/list1"/>
    <dgm:cxn modelId="{246E7D45-A394-489B-BA5B-B9397587D551}" srcId="{EA500FE0-14B0-4918-AE13-272DB7144CB4}" destId="{58505033-BA02-4C01-BB8D-07F2EFB64F09}" srcOrd="2" destOrd="0" parTransId="{988137EC-7B1C-4618-B475-BA3640008038}" sibTransId="{9F6F16F6-10F2-4FEC-96C0-0B4BCECFD564}"/>
    <dgm:cxn modelId="{F41F174D-A6A8-4740-B586-13F1FCBB1444}" type="presOf" srcId="{58505033-BA02-4C01-BB8D-07F2EFB64F09}" destId="{9E4B36FB-5A11-4B33-925B-DC61D2061ECB}" srcOrd="0" destOrd="0" presId="urn:microsoft.com/office/officeart/2005/8/layout/list1"/>
    <dgm:cxn modelId="{CF265F54-474E-4D4B-96C0-7D9C17460BF9}" srcId="{EA500FE0-14B0-4918-AE13-272DB7144CB4}" destId="{DB270904-48CE-4425-BF0D-7CB544A6A8D9}" srcOrd="3" destOrd="0" parTransId="{15CC9D02-6EB2-4242-804E-4831C80E3CEA}" sibTransId="{A45030E7-3E2D-4FF5-AB47-04033FB36D0B}"/>
    <dgm:cxn modelId="{954AC87A-21B5-4D26-AF2F-B3A149E1E919}" srcId="{EA500FE0-14B0-4918-AE13-272DB7144CB4}" destId="{6F28FB83-3D36-47A5-9C5F-98C247281F76}" srcOrd="0" destOrd="0" parTransId="{C29B281D-C3A3-45C0-BAF9-3CBA7D10642F}" sibTransId="{C6F4BAEB-D2D4-49AB-9675-985151ED06AE}"/>
    <dgm:cxn modelId="{658DA47F-ECF0-45B0-BF37-D6E4FF1E8CF4}" type="presOf" srcId="{5E41010D-1D1F-46F0-95EA-A9666A5F84F3}" destId="{0891C565-DD31-42CF-96B8-3A6CACDDD43A}" srcOrd="1" destOrd="0" presId="urn:microsoft.com/office/officeart/2005/8/layout/list1"/>
    <dgm:cxn modelId="{92175691-BB4D-407C-AB05-8DAB78EA7348}" type="presOf" srcId="{58505033-BA02-4C01-BB8D-07F2EFB64F09}" destId="{2FC58CC7-0FD4-466B-8518-2C223B1A5878}" srcOrd="1" destOrd="0" presId="urn:microsoft.com/office/officeart/2005/8/layout/list1"/>
    <dgm:cxn modelId="{C61F379F-D9DA-4DFC-B7B7-DA5A41117BB0}" type="presOf" srcId="{4DB01452-B629-40B8-8263-856CBC35C4E9}" destId="{C4C9E5D4-D890-4131-8950-2FA05B4A2258}" srcOrd="1" destOrd="0" presId="urn:microsoft.com/office/officeart/2005/8/layout/list1"/>
    <dgm:cxn modelId="{7C80A9AA-3397-4780-9EFD-6D4060CC79DE}" type="presOf" srcId="{EB3CE3F9-6036-426F-903D-A088388DACE4}" destId="{FF9F4450-8983-4E69-ABFC-1CFEB6107489}" srcOrd="1" destOrd="0" presId="urn:microsoft.com/office/officeart/2005/8/layout/list1"/>
    <dgm:cxn modelId="{57D6D6AC-DC75-4F38-8227-9064C187DB15}" type="presOf" srcId="{4DB01452-B629-40B8-8263-856CBC35C4E9}" destId="{2BEBAAD2-EB84-426D-881C-BB06191070C0}" srcOrd="0" destOrd="0" presId="urn:microsoft.com/office/officeart/2005/8/layout/list1"/>
    <dgm:cxn modelId="{D3621EDE-FE11-4A08-A14E-D5B789E9ED8C}" type="presOf" srcId="{6F28FB83-3D36-47A5-9C5F-98C247281F76}" destId="{F1D6EAA3-1261-439A-943E-7F7625AB5E66}" srcOrd="1" destOrd="0" presId="urn:microsoft.com/office/officeart/2005/8/layout/list1"/>
    <dgm:cxn modelId="{6ECFF7E6-CB32-41CF-AFD0-01EAD9507DBC}" type="presOf" srcId="{DB270904-48CE-4425-BF0D-7CB544A6A8D9}" destId="{3ECFB078-42B3-46BA-9A2E-1584891AEA88}" srcOrd="0" destOrd="0" presId="urn:microsoft.com/office/officeart/2005/8/layout/list1"/>
    <dgm:cxn modelId="{D634ADBC-72AF-46EC-A658-54D3D46DCE53}" type="presParOf" srcId="{A2E57FC7-A7EC-498D-9B0E-77956A5E5B00}" destId="{9D2E9073-E6A8-49C5-AC69-3481FD0C34CB}" srcOrd="0" destOrd="0" presId="urn:microsoft.com/office/officeart/2005/8/layout/list1"/>
    <dgm:cxn modelId="{A856E5F2-5080-454F-9CCE-90E17BBEFF19}" type="presParOf" srcId="{9D2E9073-E6A8-49C5-AC69-3481FD0C34CB}" destId="{F19F7C7F-E092-4A62-90FE-A72586E9CBE4}" srcOrd="0" destOrd="0" presId="urn:microsoft.com/office/officeart/2005/8/layout/list1"/>
    <dgm:cxn modelId="{E1CA42D0-E052-4F4A-AAFF-CD9B0803D233}" type="presParOf" srcId="{9D2E9073-E6A8-49C5-AC69-3481FD0C34CB}" destId="{F1D6EAA3-1261-439A-943E-7F7625AB5E66}" srcOrd="1" destOrd="0" presId="urn:microsoft.com/office/officeart/2005/8/layout/list1"/>
    <dgm:cxn modelId="{B3972773-9A98-4B21-9328-289C4088D5D5}" type="presParOf" srcId="{A2E57FC7-A7EC-498D-9B0E-77956A5E5B00}" destId="{6539080E-3057-4091-83BA-174E755335EF}" srcOrd="1" destOrd="0" presId="urn:microsoft.com/office/officeart/2005/8/layout/list1"/>
    <dgm:cxn modelId="{4A30A2EF-5768-421F-8E82-014FABA31E9B}" type="presParOf" srcId="{A2E57FC7-A7EC-498D-9B0E-77956A5E5B00}" destId="{C1757851-0B70-4BDA-B128-91E75D165777}" srcOrd="2" destOrd="0" presId="urn:microsoft.com/office/officeart/2005/8/layout/list1"/>
    <dgm:cxn modelId="{39293381-2AFD-4ED8-84D7-B335D67C5324}" type="presParOf" srcId="{A2E57FC7-A7EC-498D-9B0E-77956A5E5B00}" destId="{677D916C-5F55-45FD-8A2E-035A28B044D6}" srcOrd="3" destOrd="0" presId="urn:microsoft.com/office/officeart/2005/8/layout/list1"/>
    <dgm:cxn modelId="{E3C8DD1C-6138-4717-A5DD-457A72C3833C}" type="presParOf" srcId="{A2E57FC7-A7EC-498D-9B0E-77956A5E5B00}" destId="{9158DADA-D732-4202-90D5-621B91BC2B46}" srcOrd="4" destOrd="0" presId="urn:microsoft.com/office/officeart/2005/8/layout/list1"/>
    <dgm:cxn modelId="{5DDAF61C-8B90-4CF3-BD77-8B0E4B6A057D}" type="presParOf" srcId="{9158DADA-D732-4202-90D5-621B91BC2B46}" destId="{A6AD18DF-07F6-4F21-9941-B8A119B82EB5}" srcOrd="0" destOrd="0" presId="urn:microsoft.com/office/officeart/2005/8/layout/list1"/>
    <dgm:cxn modelId="{CA279BB1-4CFC-4D9C-86F3-22337C0BDCC4}" type="presParOf" srcId="{9158DADA-D732-4202-90D5-621B91BC2B46}" destId="{FF9F4450-8983-4E69-ABFC-1CFEB6107489}" srcOrd="1" destOrd="0" presId="urn:microsoft.com/office/officeart/2005/8/layout/list1"/>
    <dgm:cxn modelId="{3E510723-0857-483E-8E71-A550F1C848F4}" type="presParOf" srcId="{A2E57FC7-A7EC-498D-9B0E-77956A5E5B00}" destId="{2B36BF11-1572-4833-8923-BF9E1402570B}" srcOrd="5" destOrd="0" presId="urn:microsoft.com/office/officeart/2005/8/layout/list1"/>
    <dgm:cxn modelId="{7FF41860-D40F-41D5-BD0E-64315FD59552}" type="presParOf" srcId="{A2E57FC7-A7EC-498D-9B0E-77956A5E5B00}" destId="{0D4DDD07-7BA1-4B2B-9FCA-C2F0F96491E1}" srcOrd="6" destOrd="0" presId="urn:microsoft.com/office/officeart/2005/8/layout/list1"/>
    <dgm:cxn modelId="{FE851BD5-B271-4846-B198-CC5D24475A5B}" type="presParOf" srcId="{A2E57FC7-A7EC-498D-9B0E-77956A5E5B00}" destId="{D9646725-3FC6-4CF6-A417-77E075E512E2}" srcOrd="7" destOrd="0" presId="urn:microsoft.com/office/officeart/2005/8/layout/list1"/>
    <dgm:cxn modelId="{EA8523EF-D2A0-4FFC-BC66-145BFAEF5998}" type="presParOf" srcId="{A2E57FC7-A7EC-498D-9B0E-77956A5E5B00}" destId="{79E4B897-1353-4A8B-AF8A-92C9DCF5BF4F}" srcOrd="8" destOrd="0" presId="urn:microsoft.com/office/officeart/2005/8/layout/list1"/>
    <dgm:cxn modelId="{48F49A60-C6A0-418F-88C0-1152FEBA6F6C}" type="presParOf" srcId="{79E4B897-1353-4A8B-AF8A-92C9DCF5BF4F}" destId="{9E4B36FB-5A11-4B33-925B-DC61D2061ECB}" srcOrd="0" destOrd="0" presId="urn:microsoft.com/office/officeart/2005/8/layout/list1"/>
    <dgm:cxn modelId="{75121D61-76DA-4F05-8642-1DAB77D622E5}" type="presParOf" srcId="{79E4B897-1353-4A8B-AF8A-92C9DCF5BF4F}" destId="{2FC58CC7-0FD4-466B-8518-2C223B1A5878}" srcOrd="1" destOrd="0" presId="urn:microsoft.com/office/officeart/2005/8/layout/list1"/>
    <dgm:cxn modelId="{AD9F8886-2773-4314-9D21-C7EE3ED65D7C}" type="presParOf" srcId="{A2E57FC7-A7EC-498D-9B0E-77956A5E5B00}" destId="{98566950-9E04-4EDE-AAD3-A4BD967DBBFD}" srcOrd="9" destOrd="0" presId="urn:microsoft.com/office/officeart/2005/8/layout/list1"/>
    <dgm:cxn modelId="{C6F63FF4-19C1-4B00-A561-AAC8CE03ADA8}" type="presParOf" srcId="{A2E57FC7-A7EC-498D-9B0E-77956A5E5B00}" destId="{EEFDB75C-57FE-436E-8619-8F32451EB32F}" srcOrd="10" destOrd="0" presId="urn:microsoft.com/office/officeart/2005/8/layout/list1"/>
    <dgm:cxn modelId="{FF7325DA-428F-472C-A72E-A1C3FC79C683}" type="presParOf" srcId="{A2E57FC7-A7EC-498D-9B0E-77956A5E5B00}" destId="{03FD2E26-A64D-4F4A-80A4-ECAB5E7F38E9}" srcOrd="11" destOrd="0" presId="urn:microsoft.com/office/officeart/2005/8/layout/list1"/>
    <dgm:cxn modelId="{20CA546E-2965-4F78-8A54-1021E1ECF765}" type="presParOf" srcId="{A2E57FC7-A7EC-498D-9B0E-77956A5E5B00}" destId="{2BE18B72-BFC3-4025-99B3-53378E4B3B0C}" srcOrd="12" destOrd="0" presId="urn:microsoft.com/office/officeart/2005/8/layout/list1"/>
    <dgm:cxn modelId="{26A86610-4105-4E40-99EB-DA0C80A559E0}" type="presParOf" srcId="{2BE18B72-BFC3-4025-99B3-53378E4B3B0C}" destId="{3ECFB078-42B3-46BA-9A2E-1584891AEA88}" srcOrd="0" destOrd="0" presId="urn:microsoft.com/office/officeart/2005/8/layout/list1"/>
    <dgm:cxn modelId="{4524E1BE-C2B5-40A4-AA67-B8EA14F0E500}" type="presParOf" srcId="{2BE18B72-BFC3-4025-99B3-53378E4B3B0C}" destId="{5E812185-86EA-4667-8AFC-CBBC729DE077}" srcOrd="1" destOrd="0" presId="urn:microsoft.com/office/officeart/2005/8/layout/list1"/>
    <dgm:cxn modelId="{4C636E6F-5927-4069-9396-1FAE8D0AD468}" type="presParOf" srcId="{A2E57FC7-A7EC-498D-9B0E-77956A5E5B00}" destId="{18FA8874-D3C5-4477-A8D7-C9FE9A299DDE}" srcOrd="13" destOrd="0" presId="urn:microsoft.com/office/officeart/2005/8/layout/list1"/>
    <dgm:cxn modelId="{37C83A1C-45C0-4614-90EE-76BA5E73504C}" type="presParOf" srcId="{A2E57FC7-A7EC-498D-9B0E-77956A5E5B00}" destId="{86B05334-C8EF-4573-96EC-883BF576B337}" srcOrd="14" destOrd="0" presId="urn:microsoft.com/office/officeart/2005/8/layout/list1"/>
    <dgm:cxn modelId="{C73A4C64-CD7F-4ED6-B886-52A2AEEB9B3D}" type="presParOf" srcId="{A2E57FC7-A7EC-498D-9B0E-77956A5E5B00}" destId="{A827FC1C-E9BA-4110-B09E-81450CF53BA5}" srcOrd="15" destOrd="0" presId="urn:microsoft.com/office/officeart/2005/8/layout/list1"/>
    <dgm:cxn modelId="{234EFD92-51DE-4DF9-B580-F6BB048DECDA}" type="presParOf" srcId="{A2E57FC7-A7EC-498D-9B0E-77956A5E5B00}" destId="{4BE1603E-ADAC-40C8-A03B-AE799B19CFD7}" srcOrd="16" destOrd="0" presId="urn:microsoft.com/office/officeart/2005/8/layout/list1"/>
    <dgm:cxn modelId="{54B92B3B-2CE5-4757-A462-F36A3406D630}" type="presParOf" srcId="{4BE1603E-ADAC-40C8-A03B-AE799B19CFD7}" destId="{ECAF72BC-1E6F-442F-B225-CB79507CC86B}" srcOrd="0" destOrd="0" presId="urn:microsoft.com/office/officeart/2005/8/layout/list1"/>
    <dgm:cxn modelId="{6604A6B0-8F15-4D1A-AC4F-755A5CE1AC64}" type="presParOf" srcId="{4BE1603E-ADAC-40C8-A03B-AE799B19CFD7}" destId="{0891C565-DD31-42CF-96B8-3A6CACDDD43A}" srcOrd="1" destOrd="0" presId="urn:microsoft.com/office/officeart/2005/8/layout/list1"/>
    <dgm:cxn modelId="{F85D697D-4A12-4517-9847-231A5FD0DA33}" type="presParOf" srcId="{A2E57FC7-A7EC-498D-9B0E-77956A5E5B00}" destId="{36705C71-2453-44B6-9506-9A2D7C70B1AD}" srcOrd="17" destOrd="0" presId="urn:microsoft.com/office/officeart/2005/8/layout/list1"/>
    <dgm:cxn modelId="{2DEC12A6-9FC1-4FDE-B6E6-2AC36DFDDDA4}" type="presParOf" srcId="{A2E57FC7-A7EC-498D-9B0E-77956A5E5B00}" destId="{360B4A55-E75B-4232-A410-134708CDB6D3}" srcOrd="18" destOrd="0" presId="urn:microsoft.com/office/officeart/2005/8/layout/list1"/>
    <dgm:cxn modelId="{C817E097-2F61-49D5-968D-A6C8494F3E00}" type="presParOf" srcId="{A2E57FC7-A7EC-498D-9B0E-77956A5E5B00}" destId="{5D8D0A74-F19B-4CEC-861E-783732478B63}" srcOrd="19" destOrd="0" presId="urn:microsoft.com/office/officeart/2005/8/layout/list1"/>
    <dgm:cxn modelId="{EE62A476-B23A-446D-A638-F6713B348BF5}" type="presParOf" srcId="{A2E57FC7-A7EC-498D-9B0E-77956A5E5B00}" destId="{2FF1FF32-8F3C-4B86-8127-80BBB2D8CC5E}" srcOrd="20" destOrd="0" presId="urn:microsoft.com/office/officeart/2005/8/layout/list1"/>
    <dgm:cxn modelId="{BB45AA8C-11BF-45F5-9ADE-DE1A9F03FBB0}" type="presParOf" srcId="{2FF1FF32-8F3C-4B86-8127-80BBB2D8CC5E}" destId="{2BEBAAD2-EB84-426D-881C-BB06191070C0}" srcOrd="0" destOrd="0" presId="urn:microsoft.com/office/officeart/2005/8/layout/list1"/>
    <dgm:cxn modelId="{7E667038-973C-41C9-97F8-B4A3BFC85E23}" type="presParOf" srcId="{2FF1FF32-8F3C-4B86-8127-80BBB2D8CC5E}" destId="{C4C9E5D4-D890-4131-8950-2FA05B4A2258}" srcOrd="1" destOrd="0" presId="urn:microsoft.com/office/officeart/2005/8/layout/list1"/>
    <dgm:cxn modelId="{7712A638-6443-49C1-B2BD-7C7DD194A14C}" type="presParOf" srcId="{A2E57FC7-A7EC-498D-9B0E-77956A5E5B00}" destId="{CEE79AAA-0F16-468B-AC89-485A0F0E647C}" srcOrd="21" destOrd="0" presId="urn:microsoft.com/office/officeart/2005/8/layout/list1"/>
    <dgm:cxn modelId="{9E83093A-AE7C-47EF-BAA6-2C3D3C6CCEFE}" type="presParOf" srcId="{A2E57FC7-A7EC-498D-9B0E-77956A5E5B00}" destId="{81FFF3D3-EDCD-471C-960F-9DC07F14EAF8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7EE59-0231-4723-945C-A975FC70A2CE}" type="doc">
      <dgm:prSet loTypeId="urn:microsoft.com/office/officeart/2005/8/layout/target3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4B0B586-D79A-4867-A13A-254E2A1F8D0E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uz-Cyrl-UZ" altLang="ru-RU" sz="1200" b="1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dirty="0">
            <a:latin typeface="Arial" pitchFamily="34" charset="0"/>
            <a:cs typeface="Arial" panose="020B0604020202020204" pitchFamily="34" charset="0"/>
          </a:endParaRPr>
        </a:p>
      </dgm:t>
    </dgm:pt>
    <dgm:pt modelId="{108BC816-BF77-4C04-B095-88875BD53DE6}" type="parTrans" cxnId="{788577BB-A587-4FAF-BCC3-10B4991F9087}">
      <dgm:prSet/>
      <dgm:spPr/>
      <dgm:t>
        <a:bodyPr/>
        <a:lstStyle/>
        <a:p>
          <a:endParaRPr lang="ru-RU"/>
        </a:p>
      </dgm:t>
    </dgm:pt>
    <dgm:pt modelId="{9141D5BD-915B-4EC3-9F9E-50D019B3E83A}" type="sibTrans" cxnId="{788577BB-A587-4FAF-BCC3-10B4991F9087}">
      <dgm:prSet/>
      <dgm:spPr/>
      <dgm:t>
        <a:bodyPr/>
        <a:lstStyle/>
        <a:p>
          <a:endParaRPr lang="ru-RU"/>
        </a:p>
      </dgm:t>
    </dgm:pt>
    <dgm:pt modelId="{B40F4019-9AA1-4D03-AD1C-6DE9D7D89555}" type="pres">
      <dgm:prSet presAssocID="{4787EE59-0231-4723-945C-A975FC70A2C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791B455-C55E-4497-B8B1-853E2113BB56}" type="pres">
      <dgm:prSet presAssocID="{A4B0B586-D79A-4867-A13A-254E2A1F8D0E}" presName="circle1" presStyleLbl="node1" presStyleIdx="0" presStyleCnt="1" custLinFactX="97212" custLinFactNeighborX="100000" custLinFactNeighborY="-1054"/>
      <dgm:spPr/>
    </dgm:pt>
    <dgm:pt modelId="{666402A8-D19E-4A46-AD9A-247FE09597A1}" type="pres">
      <dgm:prSet presAssocID="{A4B0B586-D79A-4867-A13A-254E2A1F8D0E}" presName="space" presStyleCnt="0"/>
      <dgm:spPr/>
    </dgm:pt>
    <dgm:pt modelId="{0A8277B4-BEC5-49F1-A99E-340AF05FF982}" type="pres">
      <dgm:prSet presAssocID="{A4B0B586-D79A-4867-A13A-254E2A1F8D0E}" presName="rect1" presStyleLbl="alignAcc1" presStyleIdx="0" presStyleCnt="1" custScaleX="142857" custLinFactNeighborX="-1881" custLinFactNeighborY="-2695"/>
      <dgm:spPr/>
    </dgm:pt>
    <dgm:pt modelId="{0526F08C-3016-44B5-902E-A30A7D92033E}" type="pres">
      <dgm:prSet presAssocID="{A4B0B586-D79A-4867-A13A-254E2A1F8D0E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4C09B456-30A7-4D61-93FA-13CC7C8193FD}" type="presOf" srcId="{4787EE59-0231-4723-945C-A975FC70A2CE}" destId="{B40F4019-9AA1-4D03-AD1C-6DE9D7D89555}" srcOrd="0" destOrd="0" presId="urn:microsoft.com/office/officeart/2005/8/layout/target3"/>
    <dgm:cxn modelId="{79CF057A-AEF8-4B41-B72F-85465C7322EA}" type="presOf" srcId="{A4B0B586-D79A-4867-A13A-254E2A1F8D0E}" destId="{0526F08C-3016-44B5-902E-A30A7D92033E}" srcOrd="1" destOrd="0" presId="urn:microsoft.com/office/officeart/2005/8/layout/target3"/>
    <dgm:cxn modelId="{788577BB-A587-4FAF-BCC3-10B4991F9087}" srcId="{4787EE59-0231-4723-945C-A975FC70A2CE}" destId="{A4B0B586-D79A-4867-A13A-254E2A1F8D0E}" srcOrd="0" destOrd="0" parTransId="{108BC816-BF77-4C04-B095-88875BD53DE6}" sibTransId="{9141D5BD-915B-4EC3-9F9E-50D019B3E83A}"/>
    <dgm:cxn modelId="{D0C1B0FE-5F43-4BCF-8451-268598E64009}" type="presOf" srcId="{A4B0B586-D79A-4867-A13A-254E2A1F8D0E}" destId="{0A8277B4-BEC5-49F1-A99E-340AF05FF982}" srcOrd="0" destOrd="0" presId="urn:microsoft.com/office/officeart/2005/8/layout/target3"/>
    <dgm:cxn modelId="{436BEF75-270F-4B11-AB85-620F0BF437A7}" type="presParOf" srcId="{B40F4019-9AA1-4D03-AD1C-6DE9D7D89555}" destId="{E791B455-C55E-4497-B8B1-853E2113BB56}" srcOrd="0" destOrd="0" presId="urn:microsoft.com/office/officeart/2005/8/layout/target3"/>
    <dgm:cxn modelId="{4CBFEB74-AE91-485C-B9BD-8C998FD4E9D4}" type="presParOf" srcId="{B40F4019-9AA1-4D03-AD1C-6DE9D7D89555}" destId="{666402A8-D19E-4A46-AD9A-247FE09597A1}" srcOrd="1" destOrd="0" presId="urn:microsoft.com/office/officeart/2005/8/layout/target3"/>
    <dgm:cxn modelId="{993A34A5-007C-46B4-94CE-97E9F5C14439}" type="presParOf" srcId="{B40F4019-9AA1-4D03-AD1C-6DE9D7D89555}" destId="{0A8277B4-BEC5-49F1-A99E-340AF05FF982}" srcOrd="2" destOrd="0" presId="urn:microsoft.com/office/officeart/2005/8/layout/target3"/>
    <dgm:cxn modelId="{AF9BDBF2-B9EA-41C6-8858-02A6E614612C}" type="presParOf" srcId="{B40F4019-9AA1-4D03-AD1C-6DE9D7D89555}" destId="{0526F08C-3016-44B5-902E-A30A7D92033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A6ACFC-4935-4820-A598-DDCE82D6A8D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400281-8AB2-44E3-80E8-8FF0F5F876C2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100" b="1" dirty="0"/>
            <a:t>Аҳоли сони </a:t>
          </a:r>
          <a:r>
            <a:rPr lang="uz-Cyrl-UZ" sz="1100" b="1" dirty="0">
              <a:solidFill>
                <a:srgbClr val="FF0000"/>
              </a:solidFill>
            </a:rPr>
            <a:t>2053</a:t>
          </a:r>
          <a:endParaRPr lang="ru-RU" sz="1100" b="1" dirty="0">
            <a:solidFill>
              <a:srgbClr val="FF0000"/>
            </a:solidFill>
          </a:endParaRPr>
        </a:p>
      </dgm:t>
    </dgm:pt>
    <dgm:pt modelId="{0C7C3007-F80B-499E-A597-30868294BF5B}" type="parTrans" cxnId="{0D7F3C29-5CFF-4AD9-899D-ADE56F19A115}">
      <dgm:prSet/>
      <dgm:spPr/>
      <dgm:t>
        <a:bodyPr/>
        <a:lstStyle/>
        <a:p>
          <a:endParaRPr lang="ru-RU"/>
        </a:p>
      </dgm:t>
    </dgm:pt>
    <dgm:pt modelId="{DD294FE3-D59A-4688-BE27-A4B67AC82C19}" type="sibTrans" cxnId="{0D7F3C29-5CFF-4AD9-899D-ADE56F19A115}">
      <dgm:prSet/>
      <dgm:spPr/>
      <dgm:t>
        <a:bodyPr/>
        <a:lstStyle/>
        <a:p>
          <a:endParaRPr lang="ru-RU"/>
        </a:p>
      </dgm:t>
    </dgm:pt>
    <dgm:pt modelId="{4C541271-851B-42C6-B8AB-4FD9DBD4554F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200" b="1" dirty="0"/>
            <a:t>Оила сони   </a:t>
          </a:r>
          <a:r>
            <a:rPr lang="uz-Cyrl-UZ" sz="1200" b="1" dirty="0">
              <a:solidFill>
                <a:srgbClr val="FF0000"/>
              </a:solidFill>
            </a:rPr>
            <a:t>627</a:t>
          </a:r>
          <a:endParaRPr lang="ru-RU" sz="1400" b="1" dirty="0">
            <a:solidFill>
              <a:srgbClr val="FF0000"/>
            </a:solidFill>
          </a:endParaRPr>
        </a:p>
      </dgm:t>
    </dgm:pt>
    <dgm:pt modelId="{778C95C7-0CF7-4246-A7DF-4915CAC8CFD6}" type="parTrans" cxnId="{93A2A018-C146-4649-9871-5E6105F03C02}">
      <dgm:prSet/>
      <dgm:spPr/>
      <dgm:t>
        <a:bodyPr/>
        <a:lstStyle/>
        <a:p>
          <a:endParaRPr lang="ru-RU"/>
        </a:p>
      </dgm:t>
    </dgm:pt>
    <dgm:pt modelId="{42B4E13B-8EC1-4FD3-9D77-5E31E0BCE5AA}" type="sibTrans" cxnId="{93A2A018-C146-4649-9871-5E6105F03C02}">
      <dgm:prSet/>
      <dgm:spPr/>
      <dgm:t>
        <a:bodyPr/>
        <a:lstStyle/>
        <a:p>
          <a:endParaRPr lang="ru-RU"/>
        </a:p>
      </dgm:t>
    </dgm:pt>
    <dgm:pt modelId="{47231070-80B8-4E2E-BCD6-76279FDBF56F}">
      <dgm:prSet phldrT="[Текст]" custT="1"/>
      <dgm:spPr/>
      <dgm:t>
        <a:bodyPr/>
        <a:lstStyle/>
        <a:p>
          <a:r>
            <a:rPr lang="uz-Cyrl-UZ" sz="2200" dirty="0"/>
            <a:t>                      </a:t>
          </a:r>
          <a:r>
            <a:rPr lang="uz-Cyrl-UZ" sz="1600" dirty="0"/>
            <a:t>Х</a:t>
          </a:r>
          <a:r>
            <a:rPr lang="uz-Cyrl-UZ" sz="1200" b="1" dirty="0"/>
            <a:t>онадон сони  </a:t>
          </a:r>
          <a:r>
            <a:rPr lang="uz-Cyrl-UZ" sz="1200" b="1" dirty="0">
              <a:solidFill>
                <a:srgbClr val="FF0000"/>
              </a:solidFill>
            </a:rPr>
            <a:t>430</a:t>
          </a:r>
          <a:endParaRPr lang="ru-RU" sz="1600" b="1" dirty="0">
            <a:solidFill>
              <a:srgbClr val="FF0000"/>
            </a:solidFill>
          </a:endParaRPr>
        </a:p>
      </dgm:t>
    </dgm:pt>
    <dgm:pt modelId="{C47E8099-2FA1-4453-A1C2-200E9077149E}" type="parTrans" cxnId="{9B3B7473-963C-43D3-8CEC-949F3BB4528E}">
      <dgm:prSet/>
      <dgm:spPr/>
      <dgm:t>
        <a:bodyPr/>
        <a:lstStyle/>
        <a:p>
          <a:endParaRPr lang="ru-RU"/>
        </a:p>
      </dgm:t>
    </dgm:pt>
    <dgm:pt modelId="{834F13F7-672D-451B-81FF-6C9579F9F69E}" type="sibTrans" cxnId="{9B3B7473-963C-43D3-8CEC-949F3BB4528E}">
      <dgm:prSet/>
      <dgm:spPr/>
      <dgm:t>
        <a:bodyPr/>
        <a:lstStyle/>
        <a:p>
          <a:endParaRPr lang="ru-RU"/>
        </a:p>
      </dgm:t>
    </dgm:pt>
    <dgm:pt modelId="{DB5A1B65-1461-4669-8D5F-7770D0106140}" type="pres">
      <dgm:prSet presAssocID="{76A6ACFC-4935-4820-A598-DDCE82D6A8D9}" presName="Name0" presStyleCnt="0">
        <dgm:presLayoutVars>
          <dgm:dir/>
          <dgm:resizeHandles val="exact"/>
        </dgm:presLayoutVars>
      </dgm:prSet>
      <dgm:spPr/>
    </dgm:pt>
    <dgm:pt modelId="{55DA1994-39D7-4AB6-A053-CCB0305132C6}" type="pres">
      <dgm:prSet presAssocID="{5E400281-8AB2-44E3-80E8-8FF0F5F876C2}" presName="composite" presStyleCnt="0"/>
      <dgm:spPr/>
    </dgm:pt>
    <dgm:pt modelId="{FFEA1D33-E1A6-4C87-8F13-085F548AD150}" type="pres">
      <dgm:prSet presAssocID="{5E400281-8AB2-44E3-80E8-8FF0F5F876C2}" presName="rect1" presStyleLbl="trAlignAcc1" presStyleIdx="0" presStyleCnt="3" custScaleX="167612" custScaleY="120771" custLinFactNeighborX="732" custLinFactNeighborY="26631">
        <dgm:presLayoutVars>
          <dgm:bulletEnabled val="1"/>
        </dgm:presLayoutVars>
      </dgm:prSet>
      <dgm:spPr/>
    </dgm:pt>
    <dgm:pt modelId="{C0448C21-044C-4D7D-86B0-855FEBC12A80}" type="pres">
      <dgm:prSet presAssocID="{5E400281-8AB2-44E3-80E8-8FF0F5F876C2}" presName="rect2" presStyleLbl="fgImgPlace1" presStyleIdx="0" presStyleCnt="3" custScaleX="68542" custScaleY="60389" custLinFactX="252465" custLinFactNeighborX="300000" custLinFactNeighborY="4180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ппа людей"/>
        </a:ext>
      </dgm:extLst>
    </dgm:pt>
    <dgm:pt modelId="{29A56EF4-1642-4AE0-A626-8E583C95BFE7}" type="pres">
      <dgm:prSet presAssocID="{DD294FE3-D59A-4688-BE27-A4B67AC82C19}" presName="sibTrans" presStyleCnt="0"/>
      <dgm:spPr/>
    </dgm:pt>
    <dgm:pt modelId="{DBA681EF-4723-4864-BEEF-E5E06040E41D}" type="pres">
      <dgm:prSet presAssocID="{4C541271-851B-42C6-B8AB-4FD9DBD4554F}" presName="composite" presStyleCnt="0"/>
      <dgm:spPr/>
    </dgm:pt>
    <dgm:pt modelId="{F29BAEE3-8868-4517-AFC1-AE501BFEAD07}" type="pres">
      <dgm:prSet presAssocID="{4C541271-851B-42C6-B8AB-4FD9DBD4554F}" presName="rect1" presStyleLbl="trAlignAcc1" presStyleIdx="1" presStyleCnt="3" custScaleX="167612" custScaleY="104100" custLinFactNeighborY="23555">
        <dgm:presLayoutVars>
          <dgm:bulletEnabled val="1"/>
        </dgm:presLayoutVars>
      </dgm:prSet>
      <dgm:spPr/>
    </dgm:pt>
    <dgm:pt modelId="{B4339B4B-29C1-447A-9A80-50E6FA7F039A}" type="pres">
      <dgm:prSet presAssocID="{4C541271-851B-42C6-B8AB-4FD9DBD4554F}" presName="rect2" presStyleLbl="fgImgPlace1" presStyleIdx="1" presStyleCnt="3" custScaleX="76274" custScaleY="53606" custLinFactX="254218" custLinFactNeighborX="300000" custLinFactNeighborY="3505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</dgm:spPr>
      <dgm:extLst>
        <a:ext uri="{E40237B7-FDA0-4F09-8148-C483321AD2D9}">
          <dgm14:cNvPr xmlns:dgm14="http://schemas.microsoft.com/office/drawing/2010/diagram" id="0" name="" descr="Семья с двумя детьми"/>
        </a:ext>
      </dgm:extLst>
    </dgm:pt>
    <dgm:pt modelId="{00A442C8-8589-482D-9CBF-58859049B61E}" type="pres">
      <dgm:prSet presAssocID="{42B4E13B-8EC1-4FD3-9D77-5E31E0BCE5AA}" presName="sibTrans" presStyleCnt="0"/>
      <dgm:spPr/>
    </dgm:pt>
    <dgm:pt modelId="{231C82C0-54A3-4ECA-9D4E-B0BDDB417E8C}" type="pres">
      <dgm:prSet presAssocID="{47231070-80B8-4E2E-BCD6-76279FDBF56F}" presName="composite" presStyleCnt="0"/>
      <dgm:spPr/>
    </dgm:pt>
    <dgm:pt modelId="{0E809904-4D71-49CA-800F-ED0614A1A568}" type="pres">
      <dgm:prSet presAssocID="{47231070-80B8-4E2E-BCD6-76279FDBF56F}" presName="rect1" presStyleLbl="trAlignAcc1" presStyleIdx="2" presStyleCnt="3" custScaleX="165570" custScaleY="101008" custLinFactNeighborX="409" custLinFactNeighborY="24021">
        <dgm:presLayoutVars>
          <dgm:bulletEnabled val="1"/>
        </dgm:presLayoutVars>
      </dgm:prSet>
      <dgm:spPr/>
    </dgm:pt>
    <dgm:pt modelId="{15C8330E-08DA-45AA-8F04-D7A8EFAE1ED2}" type="pres">
      <dgm:prSet presAssocID="{47231070-80B8-4E2E-BCD6-76279FDBF56F}" presName="rect2" presStyleLbl="fgImgPlace1" presStyleIdx="2" presStyleCnt="3" custScaleX="59031" custScaleY="40134" custLinFactX="261167" custLinFactNeighborX="300000" custLinFactNeighborY="1778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м"/>
        </a:ext>
      </dgm:extLst>
    </dgm:pt>
  </dgm:ptLst>
  <dgm:cxnLst>
    <dgm:cxn modelId="{93A2A018-C146-4649-9871-5E6105F03C02}" srcId="{76A6ACFC-4935-4820-A598-DDCE82D6A8D9}" destId="{4C541271-851B-42C6-B8AB-4FD9DBD4554F}" srcOrd="1" destOrd="0" parTransId="{778C95C7-0CF7-4246-A7DF-4915CAC8CFD6}" sibTransId="{42B4E13B-8EC1-4FD3-9D77-5E31E0BCE5AA}"/>
    <dgm:cxn modelId="{0D7F3C29-5CFF-4AD9-899D-ADE56F19A115}" srcId="{76A6ACFC-4935-4820-A598-DDCE82D6A8D9}" destId="{5E400281-8AB2-44E3-80E8-8FF0F5F876C2}" srcOrd="0" destOrd="0" parTransId="{0C7C3007-F80B-499E-A597-30868294BF5B}" sibTransId="{DD294FE3-D59A-4688-BE27-A4B67AC82C19}"/>
    <dgm:cxn modelId="{9B3B7473-963C-43D3-8CEC-949F3BB4528E}" srcId="{76A6ACFC-4935-4820-A598-DDCE82D6A8D9}" destId="{47231070-80B8-4E2E-BCD6-76279FDBF56F}" srcOrd="2" destOrd="0" parTransId="{C47E8099-2FA1-4453-A1C2-200E9077149E}" sibTransId="{834F13F7-672D-451B-81FF-6C9579F9F69E}"/>
    <dgm:cxn modelId="{347B469F-27EA-4F6D-9385-FB6FEB53DFEB}" type="presOf" srcId="{76A6ACFC-4935-4820-A598-DDCE82D6A8D9}" destId="{DB5A1B65-1461-4669-8D5F-7770D0106140}" srcOrd="0" destOrd="0" presId="urn:microsoft.com/office/officeart/2008/layout/PictureStrips"/>
    <dgm:cxn modelId="{5DA1A39F-253B-452F-90C4-F5A11C50C7C1}" type="presOf" srcId="{47231070-80B8-4E2E-BCD6-76279FDBF56F}" destId="{0E809904-4D71-49CA-800F-ED0614A1A568}" srcOrd="0" destOrd="0" presId="urn:microsoft.com/office/officeart/2008/layout/PictureStrips"/>
    <dgm:cxn modelId="{96422ED1-913A-492C-9EDD-55933C99235B}" type="presOf" srcId="{5E400281-8AB2-44E3-80E8-8FF0F5F876C2}" destId="{FFEA1D33-E1A6-4C87-8F13-085F548AD150}" srcOrd="0" destOrd="0" presId="urn:microsoft.com/office/officeart/2008/layout/PictureStrips"/>
    <dgm:cxn modelId="{8AAE47F8-8B46-4432-872A-AC30FB1D93D4}" type="presOf" srcId="{4C541271-851B-42C6-B8AB-4FD9DBD4554F}" destId="{F29BAEE3-8868-4517-AFC1-AE501BFEAD07}" srcOrd="0" destOrd="0" presId="urn:microsoft.com/office/officeart/2008/layout/PictureStrips"/>
    <dgm:cxn modelId="{CD3BB6D1-5DE6-4343-A959-E2C33DF5533B}" type="presParOf" srcId="{DB5A1B65-1461-4669-8D5F-7770D0106140}" destId="{55DA1994-39D7-4AB6-A053-CCB0305132C6}" srcOrd="0" destOrd="0" presId="urn:microsoft.com/office/officeart/2008/layout/PictureStrips"/>
    <dgm:cxn modelId="{BBE2F755-C122-4444-BD11-BF478D0C7C03}" type="presParOf" srcId="{55DA1994-39D7-4AB6-A053-CCB0305132C6}" destId="{FFEA1D33-E1A6-4C87-8F13-085F548AD150}" srcOrd="0" destOrd="0" presId="urn:microsoft.com/office/officeart/2008/layout/PictureStrips"/>
    <dgm:cxn modelId="{E10609AD-E18C-48C4-81D7-2753611FF7B6}" type="presParOf" srcId="{55DA1994-39D7-4AB6-A053-CCB0305132C6}" destId="{C0448C21-044C-4D7D-86B0-855FEBC12A80}" srcOrd="1" destOrd="0" presId="urn:microsoft.com/office/officeart/2008/layout/PictureStrips"/>
    <dgm:cxn modelId="{868EB157-442D-4870-976E-429E2344DBE8}" type="presParOf" srcId="{DB5A1B65-1461-4669-8D5F-7770D0106140}" destId="{29A56EF4-1642-4AE0-A626-8E583C95BFE7}" srcOrd="1" destOrd="0" presId="urn:microsoft.com/office/officeart/2008/layout/PictureStrips"/>
    <dgm:cxn modelId="{32782DAF-F18D-4B62-8E7A-53EED7AEA9B3}" type="presParOf" srcId="{DB5A1B65-1461-4669-8D5F-7770D0106140}" destId="{DBA681EF-4723-4864-BEEF-E5E06040E41D}" srcOrd="2" destOrd="0" presId="urn:microsoft.com/office/officeart/2008/layout/PictureStrips"/>
    <dgm:cxn modelId="{C8F28015-83F8-4B6F-8DA8-D5EE44A051E0}" type="presParOf" srcId="{DBA681EF-4723-4864-BEEF-E5E06040E41D}" destId="{F29BAEE3-8868-4517-AFC1-AE501BFEAD07}" srcOrd="0" destOrd="0" presId="urn:microsoft.com/office/officeart/2008/layout/PictureStrips"/>
    <dgm:cxn modelId="{3333E7F3-3A6E-41A1-8024-C9D9C0944B0B}" type="presParOf" srcId="{DBA681EF-4723-4864-BEEF-E5E06040E41D}" destId="{B4339B4B-29C1-447A-9A80-50E6FA7F039A}" srcOrd="1" destOrd="0" presId="urn:microsoft.com/office/officeart/2008/layout/PictureStrips"/>
    <dgm:cxn modelId="{B08FF95A-8694-49E6-8E4F-1D45634BD86B}" type="presParOf" srcId="{DB5A1B65-1461-4669-8D5F-7770D0106140}" destId="{00A442C8-8589-482D-9CBF-58859049B61E}" srcOrd="3" destOrd="0" presId="urn:microsoft.com/office/officeart/2008/layout/PictureStrips"/>
    <dgm:cxn modelId="{CB44588D-31FE-468F-AC6E-57B8B3F18364}" type="presParOf" srcId="{DB5A1B65-1461-4669-8D5F-7770D0106140}" destId="{231C82C0-54A3-4ECA-9D4E-B0BDDB417E8C}" srcOrd="4" destOrd="0" presId="urn:microsoft.com/office/officeart/2008/layout/PictureStrips"/>
    <dgm:cxn modelId="{1753D283-E30D-4034-864F-47C7679B24BB}" type="presParOf" srcId="{231C82C0-54A3-4ECA-9D4E-B0BDDB417E8C}" destId="{0E809904-4D71-49CA-800F-ED0614A1A568}" srcOrd="0" destOrd="0" presId="urn:microsoft.com/office/officeart/2008/layout/PictureStrips"/>
    <dgm:cxn modelId="{9376412F-C00D-4162-8C26-CF13224D13E0}" type="presParOf" srcId="{231C82C0-54A3-4ECA-9D4E-B0BDDB417E8C}" destId="{15C8330E-08DA-45AA-8F04-D7A8EFAE1ED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Эркаклар  </a:t>
          </a:r>
          <a:r>
            <a:rPr lang="uz-Cyrl-UZ" sz="1200" b="1" dirty="0">
              <a:solidFill>
                <a:srgbClr val="FF0000"/>
              </a:solidFill>
            </a:rPr>
            <a:t>1086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/>
      <dgm:spPr/>
      <dgm:t>
        <a:bodyPr/>
        <a:lstStyle/>
        <a:p>
          <a:r>
            <a:rPr lang="uz-Cyrl-UZ" b="1" dirty="0"/>
            <a:t>Аёллар</a:t>
          </a:r>
          <a:r>
            <a:rPr lang="uz-Cyrl-UZ" dirty="0"/>
            <a:t>    </a:t>
          </a:r>
          <a:r>
            <a:rPr lang="uz-Cyrl-UZ" b="1" dirty="0">
              <a:solidFill>
                <a:srgbClr val="FF0000"/>
              </a:solidFill>
            </a:rPr>
            <a:t>967</a:t>
          </a:r>
          <a:endParaRPr lang="ru-RU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 custT="1"/>
      <dgm:spPr/>
      <dgm:t>
        <a:bodyPr/>
        <a:lstStyle/>
        <a:p>
          <a:r>
            <a:rPr lang="uz-Cyrl-UZ" sz="1000" b="1" dirty="0"/>
            <a:t>Ёшлар (0-30) </a:t>
          </a:r>
          <a:r>
            <a:rPr lang="uz-Cyrl-UZ" sz="1000" b="1" dirty="0">
              <a:solidFill>
                <a:srgbClr val="FF0000"/>
              </a:solidFill>
            </a:rPr>
            <a:t>884</a:t>
          </a:r>
          <a:endParaRPr lang="ru-RU" sz="1200" b="1" dirty="0">
            <a:solidFill>
              <a:srgbClr val="FF0000"/>
            </a:solidFill>
          </a:endParaRPr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87266" custScaleY="50586" custLinFactNeighborX="2606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50849" custScaleY="34832" custLinFactNeighborX="45922" custLinFactNeighborY="1194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74723" custScaleY="48048" custLinFactNeighborX="3483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49202" custScaleY="28945" custLinFactNeighborX="69248" custLinFactNeighborY="1195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72879" custScaleY="51803" custLinFactNeighborX="363" custLinFactNeighborY="138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92813" custScaleY="27711" custLinFactNeighborX="77186" custLinFactNeighborY="1177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Успех группы"/>
        </a:ext>
      </dgm:extLst>
    </dgm:pt>
  </dgm:ptLst>
  <dgm:cxnLst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9EBDFE3E-5F8A-4EAD-9FEE-0F26168A2045}" type="presOf" srcId="{0B7F59A2-C8E4-4AA5-9546-3BE297062A89}" destId="{78416FFD-5BEC-4C61-8687-DA7DEE94CEF4}" srcOrd="0" destOrd="0" presId="urn:microsoft.com/office/officeart/2008/layout/PictureStrips"/>
    <dgm:cxn modelId="{A3AA1D41-84C5-41CA-B8B5-86BD90897C5A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35F43C64-7A71-4A0A-8BEC-4CC849C2343E}" type="presOf" srcId="{3F226EF3-492C-4D8A-8240-3532A16F44DF}" destId="{F0EACC62-77AF-4D45-B37C-9A1D453F79E0}" srcOrd="0" destOrd="0" presId="urn:microsoft.com/office/officeart/2008/layout/PictureStrips"/>
    <dgm:cxn modelId="{7CA96CB1-9A2C-4DC7-989B-A409F627402C}" type="presOf" srcId="{85A3E66D-8249-4E09-A3E5-63910806BBB9}" destId="{FAD43F44-2924-429B-B7B2-E7F5D25F94C3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09EF337E-2A40-46E6-8906-01AE0158800C}" type="presParOf" srcId="{965323EA-5DFC-415E-BB17-DCF657472E5C}" destId="{8DC45672-15C5-4F07-B355-D903744B21FA}" srcOrd="0" destOrd="0" presId="urn:microsoft.com/office/officeart/2008/layout/PictureStrips"/>
    <dgm:cxn modelId="{A106F893-827C-411B-9762-F38CD3759226}" type="presParOf" srcId="{8DC45672-15C5-4F07-B355-D903744B21FA}" destId="{FAD43F44-2924-429B-B7B2-E7F5D25F94C3}" srcOrd="0" destOrd="0" presId="urn:microsoft.com/office/officeart/2008/layout/PictureStrips"/>
    <dgm:cxn modelId="{03712EA8-38AE-4232-8D87-F15DE241A83A}" type="presParOf" srcId="{8DC45672-15C5-4F07-B355-D903744B21FA}" destId="{6BE2A8D5-88E1-4BE8-B501-A17DEF120FCC}" srcOrd="1" destOrd="0" presId="urn:microsoft.com/office/officeart/2008/layout/PictureStrips"/>
    <dgm:cxn modelId="{29EC6B1D-4B34-405E-AED1-DA94D89F3943}" type="presParOf" srcId="{965323EA-5DFC-415E-BB17-DCF657472E5C}" destId="{E97B8974-A734-42DF-B6D1-18FB01653937}" srcOrd="1" destOrd="0" presId="urn:microsoft.com/office/officeart/2008/layout/PictureStrips"/>
    <dgm:cxn modelId="{CBB04558-4ADA-4900-8AC9-01EE2779BBE1}" type="presParOf" srcId="{965323EA-5DFC-415E-BB17-DCF657472E5C}" destId="{55AAA527-E0B6-467E-93C7-47ED901C4204}" srcOrd="2" destOrd="0" presId="urn:microsoft.com/office/officeart/2008/layout/PictureStrips"/>
    <dgm:cxn modelId="{7FB91F30-A9AE-4FE5-AB52-820582FD0660}" type="presParOf" srcId="{55AAA527-E0B6-467E-93C7-47ED901C4204}" destId="{78416FFD-5BEC-4C61-8687-DA7DEE94CEF4}" srcOrd="0" destOrd="0" presId="urn:microsoft.com/office/officeart/2008/layout/PictureStrips"/>
    <dgm:cxn modelId="{A26D37B4-8979-426C-980F-031553F52A5E}" type="presParOf" srcId="{55AAA527-E0B6-467E-93C7-47ED901C4204}" destId="{1FFF549B-0C1B-4599-9D63-0177D435869A}" srcOrd="1" destOrd="0" presId="urn:microsoft.com/office/officeart/2008/layout/PictureStrips"/>
    <dgm:cxn modelId="{77A0E989-40E7-47A3-8F2E-1C7CDDEA759C}" type="presParOf" srcId="{965323EA-5DFC-415E-BB17-DCF657472E5C}" destId="{E418059F-29A6-41FB-ACBE-69870754E179}" srcOrd="3" destOrd="0" presId="urn:microsoft.com/office/officeart/2008/layout/PictureStrips"/>
    <dgm:cxn modelId="{297B8285-EB05-48EB-B7DE-FDDEC34DF5FF}" type="presParOf" srcId="{965323EA-5DFC-415E-BB17-DCF657472E5C}" destId="{935AD8E0-4DC5-4186-9552-DCA93EF8676F}" srcOrd="4" destOrd="0" presId="urn:microsoft.com/office/officeart/2008/layout/PictureStrips"/>
    <dgm:cxn modelId="{E085226A-2D87-4F96-A7C9-28DF6CDA3198}" type="presParOf" srcId="{935AD8E0-4DC5-4186-9552-DCA93EF8676F}" destId="{F0EACC62-77AF-4D45-B37C-9A1D453F79E0}" srcOrd="0" destOrd="0" presId="urn:microsoft.com/office/officeart/2008/layout/PictureStrips"/>
    <dgm:cxn modelId="{E0A38A92-1977-42F9-9B76-BA70E33D4DAE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Ажримлар  </a:t>
          </a:r>
          <a:r>
            <a:rPr lang="uz-Cyrl-UZ" sz="1200" b="1" dirty="0">
              <a:solidFill>
                <a:srgbClr val="FF0000"/>
              </a:solidFill>
            </a:rPr>
            <a:t>1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r>
            <a:rPr lang="uz-Cyrl-UZ" sz="900" b="1" dirty="0"/>
            <a:t>Ажрим ёқасидаги оилалар</a:t>
          </a:r>
          <a:r>
            <a:rPr lang="uz-Cyrl-UZ" sz="900" dirty="0"/>
            <a:t> </a:t>
          </a:r>
          <a:r>
            <a:rPr lang="uz-Cyrl-UZ" sz="900" b="1" dirty="0">
              <a:solidFill>
                <a:srgbClr val="FF0000"/>
              </a:solidFill>
            </a:rPr>
            <a:t>1</a:t>
          </a:r>
          <a:endParaRPr lang="ru-RU" sz="90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/>
      <dgm:spPr/>
      <dgm:t>
        <a:bodyPr/>
        <a:lstStyle/>
        <a:p>
          <a:r>
            <a:rPr lang="uz-Cyrl-UZ" b="1" dirty="0"/>
            <a:t>Яраштирилган     </a:t>
          </a:r>
          <a:br>
            <a:rPr lang="uz-Cyrl-UZ" b="1" dirty="0"/>
          </a:br>
          <a:r>
            <a:rPr lang="uz-Cyrl-UZ" b="1" dirty="0"/>
            <a:t>      оилалар        </a:t>
          </a:r>
          <a:r>
            <a:rPr lang="uz-Cyrl-UZ" b="1" dirty="0">
              <a:solidFill>
                <a:srgbClr val="FF0000"/>
              </a:solidFill>
            </a:rPr>
            <a:t>7</a:t>
          </a:r>
          <a:endParaRPr lang="ru-RU" b="1" dirty="0">
            <a:solidFill>
              <a:srgbClr val="FF0000"/>
            </a:solidFill>
          </a:endParaRPr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77503" custScaleY="41124" custLinFactNeighborX="11734" custLinFactNeighborY="1264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60067" custScaleY="49621" custLinFactNeighborX="39700" custLinFactNeighborY="1194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Пол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64353" custScaleY="39416" custLinFactNeighborX="3117" custLinFactNeighborY="-2340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57407" custScaleY="43698" custLinFactNeighborX="58400" custLinFactNeighborY="10170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 с ребенком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66487" custScaleY="43864" custLinFactNeighborX="751" custLinFactNeighborY="-3591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48513" custScaleY="49368" custLinFactNeighborX="41224" custLinFactNeighborY="915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 и женщина"/>
        </a:ext>
      </dgm:extLst>
    </dgm:pt>
  </dgm:ptLst>
  <dgm:cxnLst>
    <dgm:cxn modelId="{53395011-F8B4-4C87-9592-9A30F29982F7}" type="presOf" srcId="{85A3E66D-8249-4E09-A3E5-63910806BBB9}" destId="{FAD43F44-2924-429B-B7B2-E7F5D25F94C3}" srcOrd="0" destOrd="0" presId="urn:microsoft.com/office/officeart/2008/layout/PictureStrips"/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2F60F041-C2EA-447A-93FB-D54366258D19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9733E54A-E3E8-4E34-A846-AE04FA48643F}" type="presOf" srcId="{0B7F59A2-C8E4-4AA5-9546-3BE297062A89}" destId="{78416FFD-5BEC-4C61-8687-DA7DEE94CEF4}" srcOrd="0" destOrd="0" presId="urn:microsoft.com/office/officeart/2008/layout/PictureStrips"/>
    <dgm:cxn modelId="{4A6FD795-9152-4DC4-BD63-EA5A2F4B900B}" type="presOf" srcId="{3F226EF3-492C-4D8A-8240-3532A16F44DF}" destId="{F0EACC62-77AF-4D45-B37C-9A1D453F79E0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889DE4D5-1A6C-44C0-A0FD-A7B1731C4F82}" type="presParOf" srcId="{965323EA-5DFC-415E-BB17-DCF657472E5C}" destId="{8DC45672-15C5-4F07-B355-D903744B21FA}" srcOrd="0" destOrd="0" presId="urn:microsoft.com/office/officeart/2008/layout/PictureStrips"/>
    <dgm:cxn modelId="{509FC9A0-2FD6-423B-A761-53E96CD265AD}" type="presParOf" srcId="{8DC45672-15C5-4F07-B355-D903744B21FA}" destId="{FAD43F44-2924-429B-B7B2-E7F5D25F94C3}" srcOrd="0" destOrd="0" presId="urn:microsoft.com/office/officeart/2008/layout/PictureStrips"/>
    <dgm:cxn modelId="{F80D421A-88DC-4648-A2B8-541F4E05A54E}" type="presParOf" srcId="{8DC45672-15C5-4F07-B355-D903744B21FA}" destId="{6BE2A8D5-88E1-4BE8-B501-A17DEF120FCC}" srcOrd="1" destOrd="0" presId="urn:microsoft.com/office/officeart/2008/layout/PictureStrips"/>
    <dgm:cxn modelId="{593A47BA-864E-49F6-85F0-B101FBA35B21}" type="presParOf" srcId="{965323EA-5DFC-415E-BB17-DCF657472E5C}" destId="{E97B8974-A734-42DF-B6D1-18FB01653937}" srcOrd="1" destOrd="0" presId="urn:microsoft.com/office/officeart/2008/layout/PictureStrips"/>
    <dgm:cxn modelId="{866F54ED-8B40-45AC-A3DB-51D36B963599}" type="presParOf" srcId="{965323EA-5DFC-415E-BB17-DCF657472E5C}" destId="{55AAA527-E0B6-467E-93C7-47ED901C4204}" srcOrd="2" destOrd="0" presId="urn:microsoft.com/office/officeart/2008/layout/PictureStrips"/>
    <dgm:cxn modelId="{F5F7D2B8-5C0D-4BEB-A41D-4FFAD34B91D8}" type="presParOf" srcId="{55AAA527-E0B6-467E-93C7-47ED901C4204}" destId="{78416FFD-5BEC-4C61-8687-DA7DEE94CEF4}" srcOrd="0" destOrd="0" presId="urn:microsoft.com/office/officeart/2008/layout/PictureStrips"/>
    <dgm:cxn modelId="{A90FA7DA-2BEC-49BA-88D4-53EE19BAA785}" type="presParOf" srcId="{55AAA527-E0B6-467E-93C7-47ED901C4204}" destId="{1FFF549B-0C1B-4599-9D63-0177D435869A}" srcOrd="1" destOrd="0" presId="urn:microsoft.com/office/officeart/2008/layout/PictureStrips"/>
    <dgm:cxn modelId="{318692DB-B00D-4B2E-B1B3-462DF1701CA5}" type="presParOf" srcId="{965323EA-5DFC-415E-BB17-DCF657472E5C}" destId="{E418059F-29A6-41FB-ACBE-69870754E179}" srcOrd="3" destOrd="0" presId="urn:microsoft.com/office/officeart/2008/layout/PictureStrips"/>
    <dgm:cxn modelId="{B2E88BEE-29F2-4C99-8358-87007AF99E2F}" type="presParOf" srcId="{965323EA-5DFC-415E-BB17-DCF657472E5C}" destId="{935AD8E0-4DC5-4186-9552-DCA93EF8676F}" srcOrd="4" destOrd="0" presId="urn:microsoft.com/office/officeart/2008/layout/PictureStrips"/>
    <dgm:cxn modelId="{51FFBCCD-446D-486A-95C1-580FF7E090C5}" type="presParOf" srcId="{935AD8E0-4DC5-4186-9552-DCA93EF8676F}" destId="{F0EACC62-77AF-4D45-B37C-9A1D453F79E0}" srcOrd="0" destOrd="0" presId="urn:microsoft.com/office/officeart/2008/layout/PictureStrips"/>
    <dgm:cxn modelId="{2326A19E-B837-44BD-B41C-ADA8019B1BC4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050" b="1" dirty="0"/>
            <a:t>Кўп қаватли уйлардаги </a:t>
          </a:r>
          <a:br>
            <a:rPr lang="uz-Cyrl-UZ" sz="1050" b="1" dirty="0"/>
          </a:br>
          <a:r>
            <a:rPr lang="uz-Cyrl-UZ" sz="1050" b="1" dirty="0"/>
            <a:t>хонадонлар   </a:t>
          </a:r>
          <a:r>
            <a:rPr lang="uz-Cyrl-UZ" sz="1050" b="1" dirty="0">
              <a:solidFill>
                <a:srgbClr val="FF0000"/>
              </a:solidFill>
            </a:rPr>
            <a:t>38</a:t>
          </a:r>
          <a:endParaRPr lang="ru-RU" sz="105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pPr algn="l"/>
          <a:r>
            <a:rPr lang="uz-Cyrl-UZ" sz="1100" b="1" dirty="0"/>
            <a:t> </a:t>
          </a:r>
          <a:r>
            <a:rPr lang="uz-Cyrl-UZ" sz="1050" b="1" dirty="0"/>
            <a:t>Якка тартибдаги ҳовлилардаги   </a:t>
          </a:r>
          <a:br>
            <a:rPr lang="uz-Cyrl-UZ" sz="1050" b="1" dirty="0"/>
          </a:br>
          <a:r>
            <a:rPr lang="uz-Cyrl-UZ" sz="1050" b="1" dirty="0"/>
            <a:t>хонадонлар   </a:t>
          </a:r>
          <a:r>
            <a:rPr lang="uz-Cyrl-UZ" sz="1050" b="1" dirty="0">
              <a:solidFill>
                <a:srgbClr val="FF0000"/>
              </a:solidFill>
            </a:rPr>
            <a:t>392</a:t>
          </a:r>
          <a:endParaRPr lang="ru-RU" sz="105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2" custScaleX="170775" custLinFactNeighborX="-1381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2" custLinFactX="-157435" custLinFactNeighborX="-200000" custLinFactNeighborY="4497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ород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2" custScaleX="185029" custLinFactNeighborX="36242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2" custScaleX="112217" custLinFactX="-91971" custLinFactNeighborX="-100000" custLinFactNeighborY="744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агородная сцена"/>
        </a:ext>
      </dgm:extLst>
    </dgm:pt>
  </dgm:ptLst>
  <dgm:cxnLst>
    <dgm:cxn modelId="{0AD3A12A-4E1B-4FDD-8A19-1EA485005DCB}" type="presOf" srcId="{0B7F59A2-C8E4-4AA5-9546-3BE297062A89}" destId="{78416FFD-5BEC-4C61-8687-DA7DEE94CEF4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2AE61467-BE2A-46A1-BFE0-0CBB3912F252}" type="presOf" srcId="{85A3E66D-8249-4E09-A3E5-63910806BBB9}" destId="{FAD43F44-2924-429B-B7B2-E7F5D25F94C3}" srcOrd="0" destOrd="0" presId="urn:microsoft.com/office/officeart/2008/layout/PictureStrips"/>
    <dgm:cxn modelId="{BB5273F7-250C-4BF8-82A1-78DE7D250F55}" type="presOf" srcId="{4D2EC242-E14C-4181-B8CF-58AA8A9F285C}" destId="{965323EA-5DFC-415E-BB17-DCF657472E5C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E08B1FFE-F905-4DBD-BA85-8C47439B86C4}" type="presParOf" srcId="{965323EA-5DFC-415E-BB17-DCF657472E5C}" destId="{8DC45672-15C5-4F07-B355-D903744B21FA}" srcOrd="0" destOrd="0" presId="urn:microsoft.com/office/officeart/2008/layout/PictureStrips"/>
    <dgm:cxn modelId="{53EB7E5F-CC9B-47FC-B099-D8F1F602579F}" type="presParOf" srcId="{8DC45672-15C5-4F07-B355-D903744B21FA}" destId="{FAD43F44-2924-429B-B7B2-E7F5D25F94C3}" srcOrd="0" destOrd="0" presId="urn:microsoft.com/office/officeart/2008/layout/PictureStrips"/>
    <dgm:cxn modelId="{8330A3FB-B501-48B8-AE72-80127B95FFC1}" type="presParOf" srcId="{8DC45672-15C5-4F07-B355-D903744B21FA}" destId="{6BE2A8D5-88E1-4BE8-B501-A17DEF120FCC}" srcOrd="1" destOrd="0" presId="urn:microsoft.com/office/officeart/2008/layout/PictureStrips"/>
    <dgm:cxn modelId="{18D57778-34D9-41DD-87D7-B960EB828258}" type="presParOf" srcId="{965323EA-5DFC-415E-BB17-DCF657472E5C}" destId="{E97B8974-A734-42DF-B6D1-18FB01653937}" srcOrd="1" destOrd="0" presId="urn:microsoft.com/office/officeart/2008/layout/PictureStrips"/>
    <dgm:cxn modelId="{A5F7BA18-413A-4A38-AC8C-CDDEFB8E1026}" type="presParOf" srcId="{965323EA-5DFC-415E-BB17-DCF657472E5C}" destId="{55AAA527-E0B6-467E-93C7-47ED901C4204}" srcOrd="2" destOrd="0" presId="urn:microsoft.com/office/officeart/2008/layout/PictureStrips"/>
    <dgm:cxn modelId="{F32BEA99-249E-4B41-A202-6BEC6491DB78}" type="presParOf" srcId="{55AAA527-E0B6-467E-93C7-47ED901C4204}" destId="{78416FFD-5BEC-4C61-8687-DA7DEE94CEF4}" srcOrd="0" destOrd="0" presId="urn:microsoft.com/office/officeart/2008/layout/PictureStrips"/>
    <dgm:cxn modelId="{F7AF6A10-DAD3-44C1-908A-921E03CAFC71}" type="presParOf" srcId="{55AAA527-E0B6-467E-93C7-47ED901C4204}" destId="{1FFF549B-0C1B-4599-9D63-0177D435869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57851-0B70-4BDA-B128-91E75D165777}">
      <dsp:nvSpPr>
        <dsp:cNvPr id="0" name=""/>
        <dsp:cNvSpPr/>
      </dsp:nvSpPr>
      <dsp:spPr>
        <a:xfrm>
          <a:off x="0" y="582136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6EAA3-1261-439A-943E-7F7625AB5E66}">
      <dsp:nvSpPr>
        <dsp:cNvPr id="0" name=""/>
        <dsp:cNvSpPr/>
      </dsp:nvSpPr>
      <dsp:spPr>
        <a:xfrm>
          <a:off x="186796" y="488989"/>
          <a:ext cx="2335502" cy="3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15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sz="1000" kern="1200" dirty="0"/>
        </a:p>
      </dsp:txBody>
      <dsp:txXfrm>
        <a:off x="204413" y="506606"/>
        <a:ext cx="2300268" cy="325646"/>
      </dsp:txXfrm>
    </dsp:sp>
    <dsp:sp modelId="{0D4DDD07-7BA1-4B2B-9FCA-C2F0F96491E1}">
      <dsp:nvSpPr>
        <dsp:cNvPr id="0" name=""/>
        <dsp:cNvSpPr/>
      </dsp:nvSpPr>
      <dsp:spPr>
        <a:xfrm>
          <a:off x="0" y="107223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F4450-8983-4E69-ABFC-1CFEB6107489}">
      <dsp:nvSpPr>
        <dsp:cNvPr id="0" name=""/>
        <dsp:cNvSpPr/>
      </dsp:nvSpPr>
      <dsp:spPr>
        <a:xfrm>
          <a:off x="186796" y="1074968"/>
          <a:ext cx="2335502" cy="315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4</a:t>
          </a:r>
          <a:r>
            <a:rPr lang="en-US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sz="1000" kern="1200" dirty="0"/>
        </a:p>
      </dsp:txBody>
      <dsp:txXfrm>
        <a:off x="202215" y="1090387"/>
        <a:ext cx="2304664" cy="285017"/>
      </dsp:txXfrm>
    </dsp:sp>
    <dsp:sp modelId="{EEFDB75C-57FE-436E-8619-8F32451EB32F}">
      <dsp:nvSpPr>
        <dsp:cNvPr id="0" name=""/>
        <dsp:cNvSpPr/>
      </dsp:nvSpPr>
      <dsp:spPr>
        <a:xfrm>
          <a:off x="0" y="150862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58CC7-0FD4-466B-8518-2C223B1A5878}">
      <dsp:nvSpPr>
        <dsp:cNvPr id="0" name=""/>
        <dsp:cNvSpPr/>
      </dsp:nvSpPr>
      <dsp:spPr>
        <a:xfrm>
          <a:off x="186796" y="1536364"/>
          <a:ext cx="2335502" cy="262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199593" y="1549161"/>
        <a:ext cx="2309908" cy="236555"/>
      </dsp:txXfrm>
    </dsp:sp>
    <dsp:sp modelId="{86B05334-C8EF-4573-96EC-883BF576B337}">
      <dsp:nvSpPr>
        <dsp:cNvPr id="0" name=""/>
        <dsp:cNvSpPr/>
      </dsp:nvSpPr>
      <dsp:spPr>
        <a:xfrm>
          <a:off x="0" y="200758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812185-86EA-4667-8AFC-CBBC729DE077}">
      <dsp:nvSpPr>
        <dsp:cNvPr id="0" name=""/>
        <dsp:cNvSpPr/>
      </dsp:nvSpPr>
      <dsp:spPr>
        <a:xfrm>
          <a:off x="186796" y="1955511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2648" y="1971363"/>
        <a:ext cx="2303798" cy="293016"/>
      </dsp:txXfrm>
    </dsp:sp>
    <dsp:sp modelId="{360B4A55-E75B-4232-A410-134708CDB6D3}">
      <dsp:nvSpPr>
        <dsp:cNvPr id="0" name=""/>
        <dsp:cNvSpPr/>
      </dsp:nvSpPr>
      <dsp:spPr>
        <a:xfrm>
          <a:off x="0" y="250654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1C565-DD31-42CF-96B8-3A6CACDDD43A}">
      <dsp:nvSpPr>
        <dsp:cNvPr id="0" name=""/>
        <dsp:cNvSpPr/>
      </dsp:nvSpPr>
      <dsp:spPr>
        <a:xfrm>
          <a:off x="188617" y="2455854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15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2471706"/>
        <a:ext cx="2303798" cy="293016"/>
      </dsp:txXfrm>
    </dsp:sp>
    <dsp:sp modelId="{81FFF3D3-EDCD-471C-960F-9DC07F14EAF8}">
      <dsp:nvSpPr>
        <dsp:cNvPr id="0" name=""/>
        <dsp:cNvSpPr/>
      </dsp:nvSpPr>
      <dsp:spPr>
        <a:xfrm>
          <a:off x="0" y="3089315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9E5D4-D890-4131-8950-2FA05B4A2258}">
      <dsp:nvSpPr>
        <dsp:cNvPr id="0" name=""/>
        <dsp:cNvSpPr/>
      </dsp:nvSpPr>
      <dsp:spPr>
        <a:xfrm>
          <a:off x="188617" y="3009942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13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3025794"/>
        <a:ext cx="2303798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1B455-C55E-4497-B8B1-853E2113BB56}">
      <dsp:nvSpPr>
        <dsp:cNvPr id="0" name=""/>
        <dsp:cNvSpPr/>
      </dsp:nvSpPr>
      <dsp:spPr>
        <a:xfrm>
          <a:off x="1172371" y="145113"/>
          <a:ext cx="1004890" cy="100489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28000">
              <a:schemeClr val="accent5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A8277B4-BEC5-49F1-A99E-340AF05FF982}">
      <dsp:nvSpPr>
        <dsp:cNvPr id="0" name=""/>
        <dsp:cNvSpPr/>
      </dsp:nvSpPr>
      <dsp:spPr>
        <a:xfrm>
          <a:off x="103560" y="128623"/>
          <a:ext cx="1674815" cy="100489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altLang="ru-RU" sz="1200" b="1" kern="1200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kern="1200" dirty="0">
            <a:latin typeface="Arial" pitchFamily="34" charset="0"/>
            <a:cs typeface="Arial" panose="020B0604020202020204" pitchFamily="34" charset="0"/>
          </a:endParaRPr>
        </a:p>
      </dsp:txBody>
      <dsp:txXfrm>
        <a:off x="103560" y="128623"/>
        <a:ext cx="1674815" cy="1004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A1D33-E1A6-4C87-8F13-085F548AD150}">
      <dsp:nvSpPr>
        <dsp:cNvPr id="0" name=""/>
        <dsp:cNvSpPr/>
      </dsp:nvSpPr>
      <dsp:spPr>
        <a:xfrm>
          <a:off x="110775" y="288583"/>
          <a:ext cx="4124914" cy="9288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100" b="1" kern="1200" dirty="0"/>
            <a:t>Аҳоли сони </a:t>
          </a:r>
          <a:r>
            <a:rPr lang="uz-Cyrl-UZ" sz="1100" b="1" kern="1200" dirty="0">
              <a:solidFill>
                <a:srgbClr val="FF0000"/>
              </a:solidFill>
            </a:rPr>
            <a:t>2053</a:t>
          </a:r>
          <a:endParaRPr lang="ru-RU" sz="1100" b="1" kern="1200" dirty="0">
            <a:solidFill>
              <a:srgbClr val="FF0000"/>
            </a:solidFill>
          </a:endParaRPr>
        </a:p>
      </dsp:txBody>
      <dsp:txXfrm>
        <a:off x="110775" y="288583"/>
        <a:ext cx="4124914" cy="928800"/>
      </dsp:txXfrm>
    </dsp:sp>
    <dsp:sp modelId="{C0448C21-044C-4D7D-86B0-855FEBC12A80}">
      <dsp:nvSpPr>
        <dsp:cNvPr id="0" name=""/>
        <dsp:cNvSpPr/>
      </dsp:nvSpPr>
      <dsp:spPr>
        <a:xfrm>
          <a:off x="3881006" y="550039"/>
          <a:ext cx="368990" cy="48764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BAEE3-8868-4517-AFC1-AE501BFEAD07}">
      <dsp:nvSpPr>
        <dsp:cNvPr id="0" name=""/>
        <dsp:cNvSpPr/>
      </dsp:nvSpPr>
      <dsp:spPr>
        <a:xfrm>
          <a:off x="92761" y="1281742"/>
          <a:ext cx="4124914" cy="80059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200" b="1" kern="1200" dirty="0"/>
            <a:t>Оила сони   </a:t>
          </a:r>
          <a:r>
            <a:rPr lang="uz-Cyrl-UZ" sz="1200" b="1" kern="1200" dirty="0">
              <a:solidFill>
                <a:srgbClr val="FF0000"/>
              </a:solidFill>
            </a:rPr>
            <a:t>627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92761" y="1281742"/>
        <a:ext cx="4124914" cy="800590"/>
      </dsp:txXfrm>
    </dsp:sp>
    <dsp:sp modelId="{B4339B4B-29C1-447A-9A80-50E6FA7F039A}">
      <dsp:nvSpPr>
        <dsp:cNvPr id="0" name=""/>
        <dsp:cNvSpPr/>
      </dsp:nvSpPr>
      <dsp:spPr>
        <a:xfrm>
          <a:off x="3869631" y="1475662"/>
          <a:ext cx="410614" cy="43287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09904-4D71-49CA-800F-ED0614A1A568}">
      <dsp:nvSpPr>
        <dsp:cNvPr id="0" name=""/>
        <dsp:cNvSpPr/>
      </dsp:nvSpPr>
      <dsp:spPr>
        <a:xfrm>
          <a:off x="127953" y="2072971"/>
          <a:ext cx="4074661" cy="77681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</a:t>
          </a:r>
          <a:r>
            <a:rPr lang="uz-Cyrl-UZ" sz="1600" kern="1200" dirty="0"/>
            <a:t>Х</a:t>
          </a:r>
          <a:r>
            <a:rPr lang="uz-Cyrl-UZ" sz="1200" b="1" kern="1200" dirty="0"/>
            <a:t>онадон сони  </a:t>
          </a:r>
          <a:r>
            <a:rPr lang="uz-Cyrl-UZ" sz="1200" b="1" kern="1200" dirty="0">
              <a:solidFill>
                <a:srgbClr val="FF0000"/>
              </a:solidFill>
            </a:rPr>
            <a:t>430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127953" y="2072971"/>
        <a:ext cx="4074661" cy="776811"/>
      </dsp:txXfrm>
    </dsp:sp>
    <dsp:sp modelId="{15C8330E-08DA-45AA-8F04-D7A8EFAE1ED2}">
      <dsp:nvSpPr>
        <dsp:cNvPr id="0" name=""/>
        <dsp:cNvSpPr/>
      </dsp:nvSpPr>
      <dsp:spPr>
        <a:xfrm>
          <a:off x="3953454" y="2267314"/>
          <a:ext cx="317788" cy="324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315559" y="294278"/>
          <a:ext cx="2149266" cy="389336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1312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Эркаклар  </a:t>
          </a:r>
          <a:r>
            <a:rPr lang="uz-Cyrl-UZ" sz="1200" b="1" kern="1200" dirty="0">
              <a:solidFill>
                <a:srgbClr val="FF0000"/>
              </a:solidFill>
            </a:rPr>
            <a:t>1086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334565" y="313284"/>
        <a:ext cx="2111254" cy="351324"/>
      </dsp:txXfrm>
    </dsp:sp>
    <dsp:sp modelId="{6BE2A8D5-88E1-4BE8-B501-A17DEF120FCC}">
      <dsp:nvSpPr>
        <dsp:cNvPr id="0" name=""/>
        <dsp:cNvSpPr/>
      </dsp:nvSpPr>
      <dsp:spPr>
        <a:xfrm>
          <a:off x="371754" y="352786"/>
          <a:ext cx="273952" cy="2814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2854834" y="297144"/>
          <a:ext cx="1839184" cy="369569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83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400" b="1" kern="1200" dirty="0"/>
            <a:t>Аёллар</a:t>
          </a:r>
          <a:r>
            <a:rPr lang="uz-Cyrl-UZ" sz="1400" kern="1200" dirty="0"/>
            <a:t>    </a:t>
          </a:r>
          <a:r>
            <a:rPr lang="uz-Cyrl-UZ" sz="1400" b="1" kern="1200" dirty="0">
              <a:solidFill>
                <a:srgbClr val="FF0000"/>
              </a:solidFill>
            </a:rPr>
            <a:t>967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2872875" y="315185"/>
        <a:ext cx="1803102" cy="333487"/>
      </dsp:txXfrm>
    </dsp:sp>
    <dsp:sp modelId="{1FFF549B-0C1B-4599-9D63-0177D435869A}">
      <dsp:nvSpPr>
        <dsp:cNvPr id="0" name=""/>
        <dsp:cNvSpPr/>
      </dsp:nvSpPr>
      <dsp:spPr>
        <a:xfrm>
          <a:off x="2865070" y="369699"/>
          <a:ext cx="264912" cy="23376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24172" y="274794"/>
          <a:ext cx="1787001" cy="39694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9009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00" b="1" kern="1200" dirty="0"/>
            <a:t>Ёшлар (0-30) </a:t>
          </a:r>
          <a:r>
            <a:rPr lang="uz-Cyrl-UZ" sz="1000" b="1" kern="1200" dirty="0">
              <a:solidFill>
                <a:srgbClr val="FF0000"/>
              </a:solidFill>
            </a:rPr>
            <a:t>884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5143549" y="294171"/>
        <a:ext cx="1748247" cy="358188"/>
      </dsp:txXfrm>
    </dsp:sp>
    <dsp:sp modelId="{87B8FBF6-E51C-4E1F-A386-E7F75D607382}">
      <dsp:nvSpPr>
        <dsp:cNvPr id="0" name=""/>
        <dsp:cNvSpPr/>
      </dsp:nvSpPr>
      <dsp:spPr>
        <a:xfrm>
          <a:off x="5113882" y="363936"/>
          <a:ext cx="497827" cy="222953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718098" y="383349"/>
          <a:ext cx="2029625" cy="336544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4306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Ажримлар  </a:t>
          </a:r>
          <a:r>
            <a:rPr lang="uz-Cyrl-UZ" sz="1200" b="1" kern="1200" dirty="0">
              <a:solidFill>
                <a:srgbClr val="FF0000"/>
              </a:solidFill>
            </a:rPr>
            <a:t>1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734527" y="399778"/>
        <a:ext cx="1996767" cy="303686"/>
      </dsp:txXfrm>
    </dsp:sp>
    <dsp:sp modelId="{6BE2A8D5-88E1-4BE8-B501-A17DEF120FCC}">
      <dsp:nvSpPr>
        <dsp:cNvPr id="0" name=""/>
        <dsp:cNvSpPr/>
      </dsp:nvSpPr>
      <dsp:spPr>
        <a:xfrm>
          <a:off x="348927" y="332960"/>
          <a:ext cx="344097" cy="4263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072980" y="351689"/>
          <a:ext cx="1684193" cy="322363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956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Ажрим ёқасидаги оилалар</a:t>
          </a:r>
          <a:r>
            <a:rPr lang="uz-Cyrl-UZ" sz="900" kern="1200" dirty="0"/>
            <a:t> </a:t>
          </a:r>
          <a:r>
            <a:rPr lang="uz-Cyrl-UZ" sz="900" b="1" kern="1200" dirty="0">
              <a:solidFill>
                <a:srgbClr val="FF0000"/>
              </a:solidFill>
            </a:rPr>
            <a:t>1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3088716" y="367425"/>
        <a:ext cx="1652721" cy="290891"/>
      </dsp:txXfrm>
    </dsp:sp>
    <dsp:sp modelId="{1FFF549B-0C1B-4599-9D63-0177D435869A}">
      <dsp:nvSpPr>
        <dsp:cNvPr id="0" name=""/>
        <dsp:cNvSpPr/>
      </dsp:nvSpPr>
      <dsp:spPr>
        <a:xfrm>
          <a:off x="2872154" y="334029"/>
          <a:ext cx="328651" cy="375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91246" y="326891"/>
          <a:ext cx="1733450" cy="35738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858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Яраштирилган     </a:t>
          </a:r>
          <a:br>
            <a:rPr lang="uz-Cyrl-UZ" sz="900" b="1" kern="1200" dirty="0"/>
          </a:br>
          <a:r>
            <a:rPr lang="uz-Cyrl-UZ" sz="900" b="1" kern="1200" dirty="0"/>
            <a:t>      оилалар        </a:t>
          </a:r>
          <a:r>
            <a:rPr lang="uz-Cyrl-UZ" sz="900" b="1" kern="1200" dirty="0">
              <a:solidFill>
                <a:srgbClr val="FF0000"/>
              </a:solidFill>
            </a:rPr>
            <a:t>7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5208692" y="344337"/>
        <a:ext cx="1698558" cy="322490"/>
      </dsp:txXfrm>
    </dsp:sp>
    <dsp:sp modelId="{87B8FBF6-E51C-4E1F-A386-E7F75D607382}">
      <dsp:nvSpPr>
        <dsp:cNvPr id="0" name=""/>
        <dsp:cNvSpPr/>
      </dsp:nvSpPr>
      <dsp:spPr>
        <a:xfrm>
          <a:off x="5008089" y="304682"/>
          <a:ext cx="276681" cy="4223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406549" y="47731"/>
          <a:ext cx="2819515" cy="515941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464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50" b="1" kern="1200" dirty="0"/>
            <a:t>Кўп қаватли уйлардаги </a:t>
          </a:r>
          <a:br>
            <a:rPr lang="uz-Cyrl-UZ" sz="1050" b="1" kern="1200" dirty="0"/>
          </a:br>
          <a:r>
            <a:rPr lang="uz-Cyrl-UZ" sz="1050" b="1" kern="1200" dirty="0"/>
            <a:t>хонадонлар   </a:t>
          </a:r>
          <a:r>
            <a:rPr lang="uz-Cyrl-UZ" sz="1050" b="1" kern="1200" dirty="0">
              <a:solidFill>
                <a:srgbClr val="FF0000"/>
              </a:solidFill>
            </a:rPr>
            <a:t>38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431735" y="72917"/>
        <a:ext cx="2769143" cy="465569"/>
      </dsp:txXfrm>
    </dsp:sp>
    <dsp:sp modelId="{6BE2A8D5-88E1-4BE8-B501-A17DEF120FCC}">
      <dsp:nvSpPr>
        <dsp:cNvPr id="0" name=""/>
        <dsp:cNvSpPr/>
      </dsp:nvSpPr>
      <dsp:spPr>
        <a:xfrm>
          <a:off x="0" y="34829"/>
          <a:ext cx="361158" cy="5417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739610" y="47893"/>
          <a:ext cx="3052921" cy="515615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44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100" b="1" kern="1200" dirty="0"/>
            <a:t> </a:t>
          </a:r>
          <a:r>
            <a:rPr lang="uz-Cyrl-UZ" sz="1050" b="1" kern="1200" dirty="0"/>
            <a:t>Якка тартибдаги ҳовлилардаги   </a:t>
          </a:r>
          <a:br>
            <a:rPr lang="uz-Cyrl-UZ" sz="1050" b="1" kern="1200" dirty="0"/>
          </a:br>
          <a:r>
            <a:rPr lang="uz-Cyrl-UZ" sz="1050" b="1" kern="1200" dirty="0"/>
            <a:t>хонадонлар   </a:t>
          </a:r>
          <a:r>
            <a:rPr lang="uz-Cyrl-UZ" sz="1050" b="1" kern="1200" dirty="0">
              <a:solidFill>
                <a:srgbClr val="FF0000"/>
              </a:solidFill>
            </a:rPr>
            <a:t>392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3764780" y="73063"/>
        <a:ext cx="3002581" cy="465275"/>
      </dsp:txXfrm>
    </dsp:sp>
    <dsp:sp modelId="{1FFF549B-0C1B-4599-9D63-0177D435869A}">
      <dsp:nvSpPr>
        <dsp:cNvPr id="0" name=""/>
        <dsp:cNvSpPr/>
      </dsp:nvSpPr>
      <dsp:spPr>
        <a:xfrm>
          <a:off x="3228057" y="50955"/>
          <a:ext cx="405025" cy="5413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91EEB-2C0C-45EB-8F90-34BEFF88745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7AE0A-3A88-4442-9D36-D89119D3B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356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264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6ED871-9F9B-4E1C-ACE4-8F420757772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6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0313" y="116113"/>
            <a:ext cx="11355684" cy="261549"/>
          </a:xfrm>
        </p:spPr>
        <p:txBody>
          <a:bodyPr/>
          <a:lstStyle>
            <a:lvl1pPr>
              <a:defRPr sz="1700" b="0" i="0">
                <a:solidFill>
                  <a:srgbClr val="FEFEF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818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1097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3A056999-1E72-46D8-AF0A-2FD199D089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5">
            <a:extLst>
              <a:ext uri="{FF2B5EF4-FFF2-40B4-BE49-F238E27FC236}">
                <a16:creationId xmlns:a16="http://schemas.microsoft.com/office/drawing/2014/main" id="{FA449261-C22A-43B2-8AFF-68CBCC7CDB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0058-EF9A-4121-947A-DEE2A2D11FA9}" type="datetimeFigureOut">
              <a:rPr lang="en-US"/>
              <a:pPr>
                <a:defRPr/>
              </a:pPr>
              <a:t>10/18/2023</a:t>
            </a:fld>
            <a:endParaRPr lang="en-US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37E727AD-86D7-4E41-8072-F1B93A3A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A29ED-AD73-4298-B4D4-284507860F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97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19.png"/><Relationship Id="rId3" Type="http://schemas.openxmlformats.org/officeDocument/2006/relationships/image" Target="../media/image2.png"/><Relationship Id="rId21" Type="http://schemas.openxmlformats.org/officeDocument/2006/relationships/diagramLayout" Target="../diagrams/layout1.xml"/><Relationship Id="rId34" Type="http://schemas.microsoft.com/office/2007/relationships/diagramDrawing" Target="../diagrams/drawing2.xml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18.png"/><Relationship Id="rId33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6" Type="http://schemas.openxmlformats.org/officeDocument/2006/relationships/image" Target="../media/image14.png"/><Relationship Id="rId20" Type="http://schemas.openxmlformats.org/officeDocument/2006/relationships/diagramData" Target="../diagrams/data1.xml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24" Type="http://schemas.microsoft.com/office/2007/relationships/diagramDrawing" Target="../diagrams/drawing1.xml"/><Relationship Id="rId32" Type="http://schemas.openxmlformats.org/officeDocument/2006/relationships/diagramQuickStyle" Target="../diagrams/quickStyle2.xml"/><Relationship Id="rId5" Type="http://schemas.openxmlformats.org/officeDocument/2006/relationships/image" Target="../media/image5.png"/><Relationship Id="rId15" Type="http://schemas.openxmlformats.org/officeDocument/2006/relationships/image" Target="../media/image13.png"/><Relationship Id="rId23" Type="http://schemas.openxmlformats.org/officeDocument/2006/relationships/diagramColors" Target="../diagrams/colors1.xml"/><Relationship Id="rId28" Type="http://schemas.openxmlformats.org/officeDocument/2006/relationships/image" Target="../media/image21.png"/><Relationship Id="rId36" Type="http://schemas.openxmlformats.org/officeDocument/2006/relationships/image" Target="../media/image25.pn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31" Type="http://schemas.openxmlformats.org/officeDocument/2006/relationships/diagramLayout" Target="../diagrams/layout2.xml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diagramQuickStyle" Target="../diagrams/quickStyle1.xml"/><Relationship Id="rId27" Type="http://schemas.openxmlformats.org/officeDocument/2006/relationships/image" Target="../media/image20.png"/><Relationship Id="rId30" Type="http://schemas.openxmlformats.org/officeDocument/2006/relationships/diagramData" Target="../diagrams/data2.xml"/><Relationship Id="rId35" Type="http://schemas.openxmlformats.org/officeDocument/2006/relationships/image" Target="../media/image24.png"/><Relationship Id="rId8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4" y="276357"/>
            <a:ext cx="837870" cy="85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A21BDE-72AE-4863-A971-635512EA4C5F}"/>
              </a:ext>
            </a:extLst>
          </p:cNvPr>
          <p:cNvSpPr txBox="1"/>
          <p:nvPr/>
        </p:nvSpPr>
        <p:spPr>
          <a:xfrm>
            <a:off x="1389969" y="385009"/>
            <a:ext cx="12645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latin typeface="+mn-lt"/>
              </a:rPr>
              <a:t>ОЛОТ ТУМАН              3-СЕКТОР</a:t>
            </a:r>
            <a:endParaRPr lang="ru-RU" sz="900" b="1" dirty="0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477064" y="2265594"/>
            <a:ext cx="11257901" cy="223973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altLang="ru-RU" sz="2800" b="1" dirty="0"/>
              <a:t>ОЛОТ ТУМАНИДАГИ “МАЪРИФАТ” МАҲАЛЛАСИНИ</a:t>
            </a:r>
            <a:r>
              <a:rPr lang="en-US" altLang="ru-RU" sz="2800" b="1" dirty="0"/>
              <a:t> </a:t>
            </a:r>
            <a:r>
              <a:rPr lang="uz-Cyrl-UZ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ИЖТИМОИЙ-ИҚТИСОДИЙ РИВОЖЛАНТИРИШ ДАСТУРИ</a:t>
            </a:r>
            <a:endParaRPr lang="ru-RU" sz="2800" b="1" dirty="0">
              <a:solidFill>
                <a:schemeClr val="bg1"/>
              </a:solidFill>
            </a:endParaRPr>
          </a:p>
          <a:p>
            <a:pPr algn="ctr"/>
            <a:endParaRPr lang="ru-RU" sz="2800" b="1" dirty="0">
              <a:solidFill>
                <a:schemeClr val="l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974" y="133350"/>
            <a:ext cx="11877675" cy="663892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16" y="6315075"/>
            <a:ext cx="2722995" cy="342412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Олот туман 2023 йил</a:t>
            </a:r>
            <a:endParaRPr lang="ru-RU" sz="1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6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3"/>
            <a:ext cx="3709004" cy="196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Куз-қиш мавсуми учун ижтимоий соҳага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67,2 </a:t>
            </a: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тонна кўмир етказиб бериш.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Маҳалла ҳудудидаги 1 та соғлиқни сақлаш муассасаси объектини таъмирлаш.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389030" y="2626591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3577372" y="6003964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4242957" y="972829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14" y="973129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4242956" y="1545256"/>
            <a:ext cx="36593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ва ўзини ўзи банд қилиш истагидаги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55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фуқароларга имтиёзли кредит ажратиш.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“Темир дафтар”, “Аёллар дафтари” ва “Ёшлар дафтари”га киритилган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36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аҳолига тадбиркорликни бошлаш ёки ўзини ўзиб банд қилиш учун субсидия ва кредитлар ажратиш.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7639455" y="5005853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8327069" y="1395929"/>
            <a:ext cx="3709004" cy="397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7069" y="994401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8267773" y="1395929"/>
            <a:ext cx="35623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Олий ва ўрта махсус таълим муассасаларида таълим олаётган хотин-қизларга тўлов контрактларини тўлашда молиявий кўмаклашиш.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Боқувчисини йўқотган ёлғиз оналарнинг фарзандларини боғчаларга жойлаштириш ва тўлов бадалидан озод қилиш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Тиббий ёрдамга муҳтож фуқароларни стационар ва амбулатор даволаниши ҳамда дори-дармон билан таъминланишга кўмаклашиш.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Эҳтиёжманд хотин-қизларнинг турар жойларини таъмирлашга кўмаклашиш.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Маҳалла ҳудудидаги маҳаллаларда аҳолини бўш вақтини мазмунли ўтказиш мақсадида маданий-маърифий, соғлом турмуш тарзини тарғиб қилиш борасида спорт ва бошқа тадбирларни ташкил этиш.</a:t>
            </a:r>
            <a:endParaRPr lang="en-US" sz="1200" dirty="0"/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1695375" y="5492322"/>
            <a:ext cx="348057" cy="369332"/>
            <a:chOff x="3732561" y="5492349"/>
            <a:chExt cx="348057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756618" y="5527752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732561" y="5492349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227724" y="3937362"/>
            <a:ext cx="3709004" cy="2040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105" y="3279898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266700" algn="l"/>
              </a:tabLst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184063" y="3977338"/>
            <a:ext cx="36017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255</a:t>
            </a:r>
            <a:r>
              <a:rPr lang="uz-Cyrl-UZ" sz="1200" dirty="0"/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хонадонлардаги томорқаларни суғориш суви билан таъминлаш,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 ариқларни тозалаш.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чиқиндиларини мунтазам равишда олиб чиқиб кетилишини ташкил этиш.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хонадонлар олдини ободонлаштириш.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ҳудудини ободонлаштириш ва  кўкаламзорлаштириш ишларини ташкиллаш.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4223292" y="3468639"/>
            <a:ext cx="3709004" cy="141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8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3844" y="3479414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4275513" y="3773879"/>
            <a:ext cx="35623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йўналишида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7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кичик ишлаб чиқариш ва хизмат кўрсатиш микролойиҳаларини ишга тушириш.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Фаолият кўрсатмаётган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11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тадбиркорлик субъектлари фаолиятини тиклаш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Заголовок 1">
            <a:extLst>
              <a:ext uri="{FF2B5EF4-FFF2-40B4-BE49-F238E27FC236}">
                <a16:creationId xmlns:a16="http://schemas.microsoft.com/office/drawing/2014/main" id="{21FB96E9-ABAB-4534-902C-404083954B00}"/>
              </a:ext>
            </a:extLst>
          </p:cNvPr>
          <p:cNvSpPr txBox="1">
            <a:spLocks/>
          </p:cNvSpPr>
          <p:nvPr/>
        </p:nvSpPr>
        <p:spPr>
          <a:xfrm>
            <a:off x="609601" y="274320"/>
            <a:ext cx="10972799" cy="27699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kern="0">
                <a:solidFill>
                  <a:sysClr val="windowText" lastClr="000000"/>
                </a:solidFill>
                <a:latin typeface="Arial" panose="020B0604020202020204" pitchFamily="34" charset="0"/>
                <a:cs typeface="Arial" pitchFamily="34" charset="0"/>
              </a:rPr>
              <a:t>`</a:t>
            </a: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8DE08263-2D6E-4AD3-A298-F8EB23B06E43}"/>
              </a:ext>
            </a:extLst>
          </p:cNvPr>
          <p:cNvSpPr/>
          <p:nvPr/>
        </p:nvSpPr>
        <p:spPr>
          <a:xfrm>
            <a:off x="448" y="-581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FF2A7180-36A0-473D-BF15-3B817411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79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66AE544-F02F-43CA-A1F1-DF53D10AEC05}"/>
              </a:ext>
            </a:extLst>
          </p:cNvPr>
          <p:cNvSpPr txBox="1"/>
          <p:nvPr/>
        </p:nvSpPr>
        <p:spPr>
          <a:xfrm>
            <a:off x="671264" y="135427"/>
            <a:ext cx="1425886" cy="346424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БУХОРО ВИЛОЯТИ </a:t>
            </a:r>
          </a:p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 ТУМАН</a:t>
            </a:r>
            <a:b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ҲОКИМЛИГИ</a:t>
            </a:r>
            <a:endParaRPr lang="ru-RU" sz="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B5CA8EC-F2C5-4C52-A484-074A09AD173E}"/>
              </a:ext>
            </a:extLst>
          </p:cNvPr>
          <p:cNvSpPr/>
          <p:nvPr/>
        </p:nvSpPr>
        <p:spPr>
          <a:xfrm>
            <a:off x="1438018" y="129359"/>
            <a:ext cx="10605414" cy="238703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2023-2024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ЙИЛЛАРДА “МАЪРИФАТ” МФЙ ДА</a:t>
            </a:r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ИЖТИМОИЙ ИҚТИСОДИЙ РИВОЖЛАННТИРИШ ДАСТУРИ</a:t>
            </a:r>
            <a:endParaRPr lang="ru-RU" sz="1400" b="1" spc="-18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381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Picture 4" descr="Тюменские интеллектуалы продолжают помогать детям из малообеспеченных семей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543" y="760835"/>
            <a:ext cx="488875" cy="33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A640E2D-DFF2-4824-BEE6-6A0CDE74AF46}"/>
              </a:ext>
            </a:extLst>
          </p:cNvPr>
          <p:cNvSpPr/>
          <p:nvPr/>
        </p:nvSpPr>
        <p:spPr>
          <a:xfrm>
            <a:off x="448" y="3285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81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671265" y="135427"/>
            <a:ext cx="1425887" cy="207925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800" b="1" dirty="0">
                <a:solidFill>
                  <a:schemeClr val="bg1"/>
                </a:solidFill>
              </a:rPr>
              <a:t>ОЛОТ ТУМАН  3-СЕКТОР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75DD8D-229B-468A-A1B7-6584275CAD30}"/>
              </a:ext>
            </a:extLst>
          </p:cNvPr>
          <p:cNvSpPr/>
          <p:nvPr/>
        </p:nvSpPr>
        <p:spPr>
          <a:xfrm>
            <a:off x="1715327" y="70949"/>
            <a:ext cx="9485151" cy="454146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“МАҲАЛЛАБАЙ” ИШЛАШ ОРҚАЛИ ҲУДУДНИ РИВОЖЛАНТИРИШНИНГ ЯНГИЧА ТИЗИМИ </a:t>
            </a:r>
            <a:endParaRPr lang="uz-Cyrl-UZ" sz="1400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“МАЪРИФАТ” МФЙ ДА ДАСТЛАБКИ ЎРГАНИШ НАТИЖАЛАРИ</a:t>
            </a:r>
            <a:endParaRPr lang="ru-RU" sz="1400" b="1" spc="-18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72050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63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427487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2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763902" y="1227531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9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63389" y="615137"/>
            <a:ext cx="3547155" cy="286564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“Маърифат” МФЙ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55" name="Рисунок 354">
            <a:extLst>
              <a:ext uri="{FF2B5EF4-FFF2-40B4-BE49-F238E27FC236}">
                <a16:creationId xmlns:a16="http://schemas.microsoft.com/office/drawing/2014/main" id="{3D9B240F-B135-4018-ABD9-E9235CA806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6679" b="16177"/>
          <a:stretch/>
        </p:blipFill>
        <p:spPr>
          <a:xfrm>
            <a:off x="3830768" y="700874"/>
            <a:ext cx="498080" cy="384261"/>
          </a:xfrm>
          <a:prstGeom prst="rect">
            <a:avLst/>
          </a:prstGeom>
        </p:spPr>
      </p:pic>
      <p:pic>
        <p:nvPicPr>
          <p:cNvPr id="356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5021084" y="688650"/>
            <a:ext cx="483811" cy="39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Picture 14" descr="Государственная социальная помощь на основании социального контракта: МО ГО  Сызрань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219" b="77148" l="8203" r="61914">
                        <a14:foregroundMark x1="17188" y1="51367" x2="17188" y2="51367"/>
                        <a14:foregroundMark x1="27539" y1="50000" x2="27539" y2="50000"/>
                        <a14:backgroundMark x1="30469" y1="38086" x2="30469" y2="38086"/>
                        <a14:backgroundMark x1="16016" y1="28516" x2="16016" y2="28516"/>
                        <a14:backgroundMark x1="38086" y1="40430" x2="38086" y2="40430"/>
                        <a14:backgroundMark x1="34375" y1="56836" x2="34375" y2="56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6" t="24420" r="37933" b="22823"/>
          <a:stretch/>
        </p:blipFill>
        <p:spPr bwMode="auto">
          <a:xfrm>
            <a:off x="6306303" y="699833"/>
            <a:ext cx="493495" cy="4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" name="Рисунок 357">
            <a:extLst>
              <a:ext uri="{FF2B5EF4-FFF2-40B4-BE49-F238E27FC236}">
                <a16:creationId xmlns:a16="http://schemas.microsoft.com/office/drawing/2014/main" id="{5C1F0360-78F9-4855-B9C3-518FDACA1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4139" y="672085"/>
            <a:ext cx="506604" cy="405915"/>
          </a:xfrm>
          <a:prstGeom prst="rect">
            <a:avLst/>
          </a:prstGeom>
        </p:spPr>
      </p:pic>
      <p:pic>
        <p:nvPicPr>
          <p:cNvPr id="360" name="Picture 8" descr="C:\Users\User\Downloads\1538556438_team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89"/>
          <a:stretch/>
        </p:blipFill>
        <p:spPr bwMode="auto">
          <a:xfrm>
            <a:off x="10608900" y="711781"/>
            <a:ext cx="458075" cy="3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" name="Прямоугольник 379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4105260" y="674120"/>
            <a:ext cx="1038256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Аҳоли сони </a:t>
            </a:r>
          </a:p>
        </p:txBody>
      </p:sp>
      <p:sp>
        <p:nvSpPr>
          <p:cNvPr id="381" name="Прямоугольник 380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5176578" y="685122"/>
            <a:ext cx="1364925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Хонадон</a:t>
            </a:r>
            <a:b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сони</a:t>
            </a:r>
          </a:p>
        </p:txBody>
      </p:sp>
      <p:sp>
        <p:nvSpPr>
          <p:cNvPr id="382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391380" y="1060881"/>
            <a:ext cx="852461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430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30909" y="998622"/>
            <a:ext cx="112878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050" b="1" dirty="0">
                <a:solidFill>
                  <a:srgbClr val="FF0000"/>
                </a:solidFill>
                <a:cs typeface="Times New Roman" panose="02020603050405020304" pitchFamily="18" charset="0"/>
              </a:rPr>
              <a:t>2053 </a:t>
            </a:r>
            <a:r>
              <a:rPr lang="uz-Cyrl-UZ" sz="105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83" name="Прямоугольник 382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6770639" y="674120"/>
            <a:ext cx="668837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Оила сони</a:t>
            </a:r>
          </a:p>
        </p:txBody>
      </p:sp>
      <p:sp>
        <p:nvSpPr>
          <p:cNvPr id="384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6639317" y="1050063"/>
            <a:ext cx="8041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627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8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7936843" y="674576"/>
            <a:ext cx="970540" cy="35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/>
              <a:t>Ишсизлар сони</a:t>
            </a:r>
            <a:endParaRPr lang="ru-RU" sz="1200" dirty="0"/>
          </a:p>
        </p:txBody>
      </p:sp>
      <p:sp>
        <p:nvSpPr>
          <p:cNvPr id="38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000895" y="1062509"/>
            <a:ext cx="8595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12</a:t>
            </a:r>
            <a:r>
              <a:rPr lang="uz-Cyrl-UZ" sz="11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нафар</a:t>
            </a:r>
            <a:endParaRPr sz="11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88" name="Прямоугольник 387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9231259" y="656860"/>
            <a:ext cx="1553071" cy="353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Хотин-қизлар сони </a:t>
            </a:r>
          </a:p>
        </p:txBody>
      </p:sp>
      <p:sp>
        <p:nvSpPr>
          <p:cNvPr id="389" name="Прямоугольник 388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9377115" y="1010738"/>
            <a:ext cx="1205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Times New Roman" panose="02020603050405020304" pitchFamily="18" charset="0"/>
              </a:rPr>
              <a:t>967 </a:t>
            </a:r>
            <a:r>
              <a:rPr lang="uz-Cyrl-UZ" sz="110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891546" y="692345"/>
            <a:ext cx="1377351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Тадбиркорлик </a:t>
            </a:r>
          </a:p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субъектлари</a:t>
            </a:r>
          </a:p>
        </p:txBody>
      </p:sp>
      <p:sp>
        <p:nvSpPr>
          <p:cNvPr id="39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76110" y="1062509"/>
            <a:ext cx="1008223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60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73" name="Скругленный прямоугольник 472"/>
          <p:cNvSpPr/>
          <p:nvPr/>
        </p:nvSpPr>
        <p:spPr bwMode="auto">
          <a:xfrm>
            <a:off x="3844658" y="5785498"/>
            <a:ext cx="8223327" cy="976158"/>
          </a:xfrm>
          <a:prstGeom prst="roundRect">
            <a:avLst>
              <a:gd name="adj" fmla="val 6912"/>
            </a:avLst>
          </a:prstGeom>
          <a:noFill/>
          <a:ln w="57150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n>
                <a:solidFill>
                  <a:schemeClr val="accent6"/>
                </a:solidFill>
              </a:ln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82" name="Прямоугольник 481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3844658" y="6041424"/>
            <a:ext cx="1553972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z-Cyrl-UZ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Муаммолар</a:t>
            </a:r>
          </a:p>
        </p:txBody>
      </p:sp>
      <p:cxnSp>
        <p:nvCxnSpPr>
          <p:cNvPr id="483" name="Прямая соединительная линия 482"/>
          <p:cNvCxnSpPr/>
          <p:nvPr/>
        </p:nvCxnSpPr>
        <p:spPr>
          <a:xfrm>
            <a:off x="5330246" y="5842118"/>
            <a:ext cx="13215" cy="822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2" name="Таблица 4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585283"/>
              </p:ext>
            </p:extLst>
          </p:nvPr>
        </p:nvGraphicFramePr>
        <p:xfrm>
          <a:off x="3948499" y="1306292"/>
          <a:ext cx="4365769" cy="393833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4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20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2024 йилда амалга ошириладиган ишлар</a:t>
                      </a:r>
                      <a:endParaRPr lang="ru-RU" sz="1400" b="1" dirty="0">
                        <a:solidFill>
                          <a:srgbClr val="92D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050" b="1" u="sng" dirty="0">
                          <a:solidFill>
                            <a:srgbClr val="0039A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Амалга ошириладиган ишлар қуйидагича</a:t>
                      </a:r>
                      <a:endParaRPr lang="ru-RU" sz="900" b="1" u="sng" dirty="0">
                        <a:solidFill>
                          <a:srgbClr val="0039A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</a:t>
                      </a:r>
                      <a:endParaRPr lang="ru-RU" sz="4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Оилавий тадбиркорликни ривожлантириш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Мавжуд бўш </a:t>
                      </a:r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(вакант)</a:t>
                      </a: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иш ўринларига ишга жойлаштириш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Ҳақ</a:t>
                      </a: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тўланадиган жамоат ишларига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жалб қилиш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Ўзини-ўзи банд қилиш</a:t>
                      </a:r>
                      <a:b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uz-Cyrl-UZ" sz="600" b="0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(сартарош, этикдўз, нонвой, темирчи, дурадгор, тикувчи, </a:t>
                      </a:r>
                      <a:endParaRPr lang="ru-RU" sz="600" b="0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Якка тартибдаги тадбиркорлик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6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Корхоналарда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норасмий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ишлаётган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ишчиларни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легаллаштириш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4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ажратиш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ўринлари сони:</a:t>
                      </a:r>
                      <a:endParaRPr lang="ru-RU" sz="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493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965" y="2141669"/>
            <a:ext cx="247567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4" name="Рисунок 49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799" y="2520171"/>
            <a:ext cx="250220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5" name="Рисунок 49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4" t="27398" r="26424" b="27204"/>
          <a:stretch/>
        </p:blipFill>
        <p:spPr>
          <a:xfrm>
            <a:off x="3981799" y="2865854"/>
            <a:ext cx="250895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6" name="Рисунок 49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6" t="24192" r="14825" b="30264"/>
          <a:stretch/>
        </p:blipFill>
        <p:spPr>
          <a:xfrm>
            <a:off x="3971230" y="3234991"/>
            <a:ext cx="265527" cy="28040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7" name="Рисунок 49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9962" y="3588885"/>
            <a:ext cx="236159" cy="324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</p:pic>
      <p:pic>
        <p:nvPicPr>
          <p:cNvPr id="498" name="Рисунок 49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8" t="22722" r="32464" b="47240"/>
          <a:stretch/>
        </p:blipFill>
        <p:spPr>
          <a:xfrm>
            <a:off x="3974250" y="4040442"/>
            <a:ext cx="287515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9" name="Рисунок 49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050" y="4418902"/>
            <a:ext cx="282773" cy="30822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0" name="Рисунок 49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87" y="4813347"/>
            <a:ext cx="283363" cy="30395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2" name="Picture 3" descr="C:\Users\User\Downloads\Remarketing_iStock-1047474934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8" t="15333" r="12632" b="18666"/>
          <a:stretch/>
        </p:blipFill>
        <p:spPr bwMode="auto">
          <a:xfrm>
            <a:off x="6183562" y="12085942"/>
            <a:ext cx="74631" cy="61421"/>
          </a:xfrm>
          <a:prstGeom prst="rect">
            <a:avLst/>
          </a:prstGeom>
          <a:solidFill>
            <a:schemeClr val="accent1">
              <a:lumMod val="50000"/>
              <a:alpha val="0"/>
            </a:schemeClr>
          </a:solidFill>
        </p:spPr>
      </p:pic>
      <p:graphicFrame>
        <p:nvGraphicFramePr>
          <p:cNvPr id="505" name="Схема 504"/>
          <p:cNvGraphicFramePr/>
          <p:nvPr>
            <p:extLst>
              <p:ext uri="{D42A27DB-BD31-4B8C-83A1-F6EECF244321}">
                <p14:modId xmlns:p14="http://schemas.microsoft.com/office/powerpoint/2010/main" val="1191545278"/>
              </p:ext>
            </p:extLst>
          </p:nvPr>
        </p:nvGraphicFramePr>
        <p:xfrm>
          <a:off x="8544677" y="2102263"/>
          <a:ext cx="3609451" cy="356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290293" y="2983743"/>
            <a:ext cx="505807" cy="3568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276060" y="3608157"/>
            <a:ext cx="505807" cy="417281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276060" y="4170042"/>
            <a:ext cx="505685" cy="30938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276060" y="4671777"/>
            <a:ext cx="505685" cy="30281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267671" y="5210487"/>
            <a:ext cx="485124" cy="339027"/>
          </a:xfrm>
          <a:prstGeom prst="rect">
            <a:avLst/>
          </a:prstGeom>
        </p:spPr>
      </p:pic>
      <p:sp>
        <p:nvSpPr>
          <p:cNvPr id="506" name="Скругленный прямоугольник 505"/>
          <p:cNvSpPr/>
          <p:nvPr/>
        </p:nvSpPr>
        <p:spPr>
          <a:xfrm>
            <a:off x="8590495" y="1284424"/>
            <a:ext cx="3404540" cy="406905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uz-Cyrl-UZ" sz="1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Хонадонларни қўшимча даромад билан таъминлаш</a:t>
            </a:r>
            <a:endParaRPr lang="ru-RU" sz="1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7" name="Скругленный прямоугольник 506"/>
          <p:cNvSpPr/>
          <p:nvPr/>
        </p:nvSpPr>
        <p:spPr>
          <a:xfrm>
            <a:off x="8590493" y="1719297"/>
            <a:ext cx="2668043" cy="40078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Дастурлар доирасида кредитлар ажратиш</a:t>
            </a:r>
            <a:b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9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(1,2 млрд.сўм)</a:t>
            </a:r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8" name="Скругленный прямоугольник 507"/>
          <p:cNvSpPr/>
          <p:nvPr/>
        </p:nvSpPr>
        <p:spPr>
          <a:xfrm>
            <a:off x="11286721" y="1719297"/>
            <a:ext cx="708315" cy="39955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uz-Cyrl-UZ" sz="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uz-Cyrl-UZ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та хонадон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9" name="Прямоугольник 508"/>
          <p:cNvSpPr/>
          <p:nvPr/>
        </p:nvSpPr>
        <p:spPr>
          <a:xfrm>
            <a:off x="9364453" y="2041697"/>
            <a:ext cx="120291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" dirty="0">
              <a:solidFill>
                <a:srgbClr val="FFFF00"/>
              </a:solidFill>
            </a:endParaRPr>
          </a:p>
        </p:txBody>
      </p:sp>
      <p:pic>
        <p:nvPicPr>
          <p:cNvPr id="92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901" y="5196336"/>
            <a:ext cx="328173" cy="30419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3AFA2AC9-C798-4095-87D7-B243526E4FA8}"/>
              </a:ext>
            </a:extLst>
          </p:cNvPr>
          <p:cNvSpPr/>
          <p:nvPr/>
        </p:nvSpPr>
        <p:spPr>
          <a:xfrm>
            <a:off x="2054956" y="6236890"/>
            <a:ext cx="1587995" cy="493085"/>
          </a:xfrm>
          <a:prstGeom prst="rect">
            <a:avLst/>
          </a:prstGeom>
          <a:noFill/>
          <a:ln>
            <a:noFill/>
          </a:ln>
          <a:sp3d/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8" name="Таблица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919144"/>
              </p:ext>
            </p:extLst>
          </p:nvPr>
        </p:nvGraphicFramePr>
        <p:xfrm>
          <a:off x="192402" y="2608407"/>
          <a:ext cx="3603271" cy="22707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1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6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йилда амалга ошириладиган лойихалар</a:t>
                      </a:r>
                      <a:endParaRPr lang="ru-RU" sz="1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Бўш турган обектлар 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1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Қурулиши тугалланмаган обектлар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 қишлоқ хўжалик</a:t>
                      </a:r>
                      <a:r>
                        <a:rPr lang="uz-Cyrl-UZ" sz="11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ерлари аниқлаш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49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Жами лойиха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46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ўрни</a:t>
                      </a:r>
                      <a:endParaRPr lang="ru-RU" sz="900" b="1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1154" y="5830206"/>
            <a:ext cx="6732047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Таъмирталаб йўлларни асфаллаштириш,</a:t>
            </a:r>
            <a:endParaRPr lang="uz-Cyrl-UZ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62989" y="6013319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/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қулайлик яратиш.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6601" y="6345327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Худудда яратиладиган иш ўринларига ишсиз ёшлар ва ишсиз хотин қизларни ишга жойлаштириш чораларини кўриш.</a:t>
            </a:r>
          </a:p>
        </p:txBody>
      </p:sp>
      <p:graphicFrame>
        <p:nvGraphicFramePr>
          <p:cNvPr id="86" name="Схема 85"/>
          <p:cNvGraphicFramePr/>
          <p:nvPr>
            <p:extLst>
              <p:ext uri="{D42A27DB-BD31-4B8C-83A1-F6EECF244321}">
                <p14:modId xmlns:p14="http://schemas.microsoft.com/office/powerpoint/2010/main" val="1388632157"/>
              </p:ext>
            </p:extLst>
          </p:nvPr>
        </p:nvGraphicFramePr>
        <p:xfrm>
          <a:off x="40510" y="5445356"/>
          <a:ext cx="1674817" cy="13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sp>
        <p:nvSpPr>
          <p:cNvPr id="93" name="Скругленный прямоугольник 92"/>
          <p:cNvSpPr/>
          <p:nvPr/>
        </p:nvSpPr>
        <p:spPr>
          <a:xfrm>
            <a:off x="239720" y="4944345"/>
            <a:ext cx="3515061" cy="329577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Маҳалланинг “ихтисослашуви”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7" name="Picture 6" descr="Sewing - Free people icons">
            <a:extLst>
              <a:ext uri="{FF2B5EF4-FFF2-40B4-BE49-F238E27FC236}">
                <a16:creationId xmlns:a16="http://schemas.microsoft.com/office/drawing/2014/main" id="{86291C78-BF48-472D-A4BF-58255A73B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045" y="2391573"/>
            <a:ext cx="411088" cy="41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Группа 68"/>
          <p:cNvGrpSpPr/>
          <p:nvPr/>
        </p:nvGrpSpPr>
        <p:grpSpPr>
          <a:xfrm>
            <a:off x="2096285" y="5440983"/>
            <a:ext cx="1172371" cy="1004890"/>
            <a:chOff x="502445" y="0"/>
            <a:chExt cx="1172371" cy="1004890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Прямоугольник 70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altLang="ru-RU" sz="1200" b="1" kern="1200" dirty="0">
                  <a:latin typeface="+mn-lt"/>
                  <a:cs typeface="Arial" panose="020B0604020202020204" pitchFamily="34" charset="0"/>
                </a:rPr>
                <a:t>                        Хизмат кўрсатиш</a:t>
              </a:r>
              <a:endParaRPr lang="ru-RU" sz="1200" b="1" kern="1200" dirty="0">
                <a:latin typeface="Arial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2" name="Рисунок 71"/>
          <p:cNvPicPr/>
          <p:nvPr/>
        </p:nvPicPr>
        <p:blipFill>
          <a:blip r:embed="rId36"/>
          <a:stretch>
            <a:fillRect/>
          </a:stretch>
        </p:blipFill>
        <p:spPr>
          <a:xfrm>
            <a:off x="172051" y="989538"/>
            <a:ext cx="3470900" cy="158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CB05F55-9C14-4466-8C6B-1DA20602F08B}"/>
              </a:ext>
            </a:extLst>
          </p:cNvPr>
          <p:cNvGrpSpPr/>
          <p:nvPr/>
        </p:nvGrpSpPr>
        <p:grpSpPr>
          <a:xfrm>
            <a:off x="60325" y="39682"/>
            <a:ext cx="11722100" cy="2849783"/>
            <a:chOff x="1011349" y="1645288"/>
            <a:chExt cx="11447351" cy="394798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752142EE-4693-4172-B26B-7F468649E606}"/>
                </a:ext>
              </a:extLst>
            </p:cNvPr>
            <p:cNvGrpSpPr/>
            <p:nvPr/>
          </p:nvGrpSpPr>
          <p:grpSpPr>
            <a:xfrm>
              <a:off x="1011349" y="1645288"/>
              <a:ext cx="4808228" cy="3947985"/>
              <a:chOff x="706540" y="89016"/>
              <a:chExt cx="5201109" cy="3947985"/>
            </a:xfrm>
            <a:solidFill>
              <a:srgbClr val="00B0F0"/>
            </a:solidFill>
          </p:grpSpPr>
          <p:graphicFrame>
            <p:nvGraphicFramePr>
              <p:cNvPr id="7" name="Схема 6">
                <a:extLst>
                  <a:ext uri="{FF2B5EF4-FFF2-40B4-BE49-F238E27FC236}">
                    <a16:creationId xmlns:a16="http://schemas.microsoft.com/office/drawing/2014/main" id="{5630B00C-7D96-4300-8921-EEE3BEB956E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097173231"/>
                  </p:ext>
                </p:extLst>
              </p:nvPr>
            </p:nvGraphicFramePr>
            <p:xfrm>
              <a:off x="706540" y="89016"/>
              <a:ext cx="4553358" cy="394798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8" name="Стрелка: вниз 12">
                <a:extLst>
                  <a:ext uri="{FF2B5EF4-FFF2-40B4-BE49-F238E27FC236}">
                    <a16:creationId xmlns:a16="http://schemas.microsoft.com/office/drawing/2014/main" id="{15098EDF-3615-4D5F-9485-8B3580374223}"/>
                  </a:ext>
                </a:extLst>
              </p:cNvPr>
              <p:cNvSpPr/>
              <p:nvPr/>
            </p:nvSpPr>
            <p:spPr>
              <a:xfrm rot="16200000">
                <a:off x="5402441" y="1121554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9" name="Стрелка: вниз 15">
                <a:extLst>
                  <a:ext uri="{FF2B5EF4-FFF2-40B4-BE49-F238E27FC236}">
                    <a16:creationId xmlns:a16="http://schemas.microsoft.com/office/drawing/2014/main" id="{B2E72308-D654-446F-B3C2-AC9FA4F49C12}"/>
                  </a:ext>
                </a:extLst>
              </p:cNvPr>
              <p:cNvSpPr/>
              <p:nvPr/>
            </p:nvSpPr>
            <p:spPr>
              <a:xfrm rot="16200000">
                <a:off x="5405394" y="1921998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10" name="Стрелка: вниз 16">
                <a:extLst>
                  <a:ext uri="{FF2B5EF4-FFF2-40B4-BE49-F238E27FC236}">
                    <a16:creationId xmlns:a16="http://schemas.microsoft.com/office/drawing/2014/main" id="{6EE81481-7FF1-460D-9457-D7EDBD7C500E}"/>
                  </a:ext>
                </a:extLst>
              </p:cNvPr>
              <p:cNvSpPr/>
              <p:nvPr/>
            </p:nvSpPr>
            <p:spPr>
              <a:xfrm rot="16200000">
                <a:off x="5403994" y="2925697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 dirty="0"/>
              </a:p>
            </p:txBody>
          </p:sp>
        </p:grpSp>
        <p:graphicFrame>
          <p:nvGraphicFramePr>
            <p:cNvPr id="4" name="Схема 3">
              <a:extLst>
                <a:ext uri="{FF2B5EF4-FFF2-40B4-BE49-F238E27FC236}">
                  <a16:creationId xmlns:a16="http://schemas.microsoft.com/office/drawing/2014/main" id="{30B3C03C-C939-4EB9-9DC6-3C5687B6E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09945867"/>
                </p:ext>
              </p:extLst>
            </p:nvPr>
          </p:nvGraphicFramePr>
          <p:xfrm>
            <a:off x="5596773" y="2280141"/>
            <a:ext cx="6861925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5" name="Схема 4">
              <a:extLst>
                <a:ext uri="{FF2B5EF4-FFF2-40B4-BE49-F238E27FC236}">
                  <a16:creationId xmlns:a16="http://schemas.microsoft.com/office/drawing/2014/main" id="{A751BC2B-5126-4B02-AE84-FD9711143B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01458300"/>
                </p:ext>
              </p:extLst>
            </p:nvPr>
          </p:nvGraphicFramePr>
          <p:xfrm>
            <a:off x="5596774" y="3059970"/>
            <a:ext cx="6861926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6" name="Схема 5">
              <a:extLst>
                <a:ext uri="{FF2B5EF4-FFF2-40B4-BE49-F238E27FC236}">
                  <a16:creationId xmlns:a16="http://schemas.microsoft.com/office/drawing/2014/main" id="{1D4CF9B5-4309-4826-B9B1-CDE2B993DBE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23194007"/>
                </p:ext>
              </p:extLst>
            </p:nvPr>
          </p:nvGraphicFramePr>
          <p:xfrm>
            <a:off x="5816847" y="4362840"/>
            <a:ext cx="6633325" cy="8470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D2BF6B9-9D12-4ED1-A2C3-EE50F3017585}"/>
              </a:ext>
            </a:extLst>
          </p:cNvPr>
          <p:cNvSpPr txBox="1"/>
          <p:nvPr/>
        </p:nvSpPr>
        <p:spPr>
          <a:xfrm>
            <a:off x="324413" y="3942359"/>
            <a:ext cx="3231835" cy="273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Яратилган иш ўрни	             </a:t>
            </a:r>
            <a:r>
              <a:rPr lang="uz-Cyrl-UZ" sz="1100" b="1" dirty="0">
                <a:solidFill>
                  <a:srgbClr val="FF0000"/>
                </a:solidFill>
              </a:rPr>
              <a:t>175</a:t>
            </a:r>
            <a:br>
              <a:rPr lang="uz-Cyrl-UZ" sz="1100" b="1" dirty="0"/>
            </a:br>
            <a:r>
              <a:rPr lang="uz-Cyrl-UZ" sz="1100" b="1" dirty="0"/>
              <a:t>Содир этилган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Олди олинган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Ажратилган ер майдони (га)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Янгиланган трансформатор  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симёғочлар	              </a:t>
            </a:r>
            <a:r>
              <a:rPr lang="uz-Cyrl-UZ" sz="1100" b="1" dirty="0">
                <a:solidFill>
                  <a:srgbClr val="FF0000"/>
                </a:solidFill>
              </a:rPr>
              <a:t>7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тунги чироқлар            </a:t>
            </a:r>
            <a:r>
              <a:rPr lang="uz-Cyrl-UZ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, </a:t>
            </a:r>
            <a:r>
              <a:rPr lang="ru-RU" sz="1100" b="1" dirty="0" err="1"/>
              <a:t>жами</a:t>
            </a:r>
            <a:r>
              <a:rPr lang="ru-RU" sz="1100" b="1" dirty="0"/>
              <a:t>(км)   </a:t>
            </a:r>
            <a:r>
              <a:rPr lang="ru-RU" sz="1100" b="1" dirty="0">
                <a:solidFill>
                  <a:srgbClr val="FF0000"/>
                </a:solidFill>
              </a:rPr>
              <a:t>0,7 </a:t>
            </a:r>
            <a:r>
              <a:rPr lang="ru-RU" sz="1100" b="1" dirty="0" err="1"/>
              <a:t>Ўтказилган</a:t>
            </a:r>
            <a:r>
              <a:rPr lang="ru-RU" sz="1100" b="1" dirty="0"/>
              <a:t> </a:t>
            </a:r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тўйи</a:t>
            </a:r>
            <a:r>
              <a:rPr lang="ru-RU" sz="1100" b="1" dirty="0"/>
              <a:t>      </a:t>
            </a:r>
            <a:r>
              <a:rPr lang="ru-RU" sz="1100" b="1" dirty="0">
                <a:solidFill>
                  <a:srgbClr val="FF0000"/>
                </a:solidFill>
              </a:rPr>
              <a:t>4</a:t>
            </a:r>
          </a:p>
          <a:p>
            <a:r>
              <a:rPr lang="ru-RU" sz="1100" b="1" dirty="0" err="1"/>
              <a:t>Кўрсатилган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    </a:t>
            </a:r>
            <a:r>
              <a:rPr lang="ru-RU" sz="1100" b="1" dirty="0">
                <a:solidFill>
                  <a:srgbClr val="FF0000"/>
                </a:solidFill>
              </a:rPr>
              <a:t>20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</a:p>
          <a:p>
            <a:r>
              <a:rPr lang="ru-RU" sz="1100" b="1" dirty="0" err="1"/>
              <a:t>маҳсулотлари</a:t>
            </a:r>
            <a:r>
              <a:rPr lang="ru-RU" sz="1100" b="1" dirty="0"/>
              <a:t>                                </a:t>
            </a:r>
            <a:r>
              <a:rPr lang="ru-RU" sz="1100" b="1" dirty="0">
                <a:solidFill>
                  <a:srgbClr val="FF0000"/>
                </a:solidFill>
              </a:rPr>
              <a:t>35</a:t>
            </a:r>
          </a:p>
          <a:p>
            <a:r>
              <a:rPr lang="ru-RU" sz="1100" b="1" dirty="0" err="1"/>
              <a:t>Баҳорда</a:t>
            </a:r>
            <a:r>
              <a:rPr lang="ru-RU" sz="1100" b="1" dirty="0"/>
              <a:t> </a:t>
            </a:r>
            <a:r>
              <a:rPr lang="ru-RU" sz="1100" b="1" dirty="0" err="1"/>
              <a:t>қурилган</a:t>
            </a:r>
            <a:r>
              <a:rPr lang="ru-RU" sz="1100" b="1" dirty="0"/>
              <a:t> </a:t>
            </a:r>
            <a:r>
              <a:rPr lang="ru-RU" sz="1100" b="1" dirty="0" err="1"/>
              <a:t>кўчатлар</a:t>
            </a:r>
            <a:r>
              <a:rPr lang="ru-RU" sz="1100" b="1" dirty="0"/>
              <a:t>           </a:t>
            </a:r>
            <a:r>
              <a:rPr lang="ru-RU" sz="1100" b="1" dirty="0">
                <a:solidFill>
                  <a:srgbClr val="FF0000"/>
                </a:solidFill>
              </a:rPr>
              <a:t>3205</a:t>
            </a:r>
          </a:p>
          <a:p>
            <a:r>
              <a:rPr lang="ru-RU" sz="1050" b="1" dirty="0" err="1"/>
              <a:t>Озиқ-овкат</a:t>
            </a:r>
            <a:r>
              <a:rPr lang="ru-RU" sz="1050" b="1" dirty="0"/>
              <a:t> </a:t>
            </a:r>
            <a:r>
              <a:rPr lang="ru-RU" sz="1050" b="1" dirty="0" err="1"/>
              <a:t>маҳсулотлари</a:t>
            </a:r>
            <a:r>
              <a:rPr lang="ru-RU" sz="1050" b="1" dirty="0"/>
              <a:t> </a:t>
            </a:r>
            <a:r>
              <a:rPr lang="ru-RU" sz="1050" b="1" dirty="0" err="1"/>
              <a:t>бериш</a:t>
            </a:r>
            <a:r>
              <a:rPr lang="ru-RU" sz="1050" b="1" dirty="0"/>
              <a:t>      </a:t>
            </a:r>
            <a:r>
              <a:rPr lang="ru-RU" sz="1050" b="1" dirty="0">
                <a:solidFill>
                  <a:srgbClr val="FF0000"/>
                </a:solidFill>
              </a:rPr>
              <a:t>35</a:t>
            </a:r>
          </a:p>
          <a:p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</a:t>
            </a:r>
            <a:r>
              <a:rPr lang="ru-RU" sz="1100" b="1" dirty="0" err="1"/>
              <a:t>кўрсатиш</a:t>
            </a:r>
            <a:r>
              <a:rPr lang="ru-RU" sz="1100" b="1" dirty="0"/>
              <a:t>         </a:t>
            </a:r>
            <a:r>
              <a:rPr lang="ru-RU" sz="900" b="1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20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700" b="1" dirty="0"/>
              <a:t>	</a:t>
            </a:r>
            <a:endParaRPr lang="ru-RU" sz="7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33864" y="3866803"/>
            <a:ext cx="351469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Мевали, маназарали кўчат қуриш	</a:t>
            </a:r>
            <a:r>
              <a:rPr lang="uz-Cyrl-UZ" sz="1100" b="1" dirty="0">
                <a:solidFill>
                  <a:srgbClr val="FF0000"/>
                </a:solidFill>
              </a:rPr>
              <a:t>2550</a:t>
            </a:r>
            <a:br>
              <a:rPr lang="uz-Cyrl-UZ" sz="1100" b="1" dirty="0"/>
            </a:br>
            <a:r>
              <a:rPr lang="uz-Cyrl-UZ" sz="1100" b="1" dirty="0"/>
              <a:t>Оилаларни яраштириш		 </a:t>
            </a:r>
            <a:r>
              <a:rPr lang="uz-Cyrl-UZ" sz="1100" b="1" dirty="0">
                <a:solidFill>
                  <a:srgbClr val="FF0000"/>
                </a:solidFill>
              </a:rPr>
              <a:t>8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Тарғибот ишлари 		</a:t>
            </a:r>
            <a:r>
              <a:rPr lang="uz-Cyrl-UZ" sz="1100" b="1" dirty="0">
                <a:solidFill>
                  <a:srgbClr val="FF0000"/>
                </a:solidFill>
              </a:rPr>
              <a:t>15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Кузатув камералари ўрнатиш	 </a:t>
            </a:r>
            <a:r>
              <a:rPr lang="uz-Cyrl-UZ" sz="1100" b="1" dirty="0">
                <a:solidFill>
                  <a:srgbClr val="FF0000"/>
                </a:solidFill>
              </a:rPr>
              <a:t>6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Трансформаторларни янгилаш	 </a:t>
            </a:r>
            <a:r>
              <a:rPr lang="uz-Cyrl-UZ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Симёғочларни янгилаш		 </a:t>
            </a:r>
            <a:r>
              <a:rPr lang="uz-Cyrl-UZ" sz="1100" b="1" dirty="0">
                <a:solidFill>
                  <a:srgbClr val="FF0000"/>
                </a:solidFill>
              </a:rPr>
              <a:t>20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Тунги чироқлар ўрнатиш		 </a:t>
            </a:r>
            <a:r>
              <a:rPr lang="uz-Cyrl-UZ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Йўлларни</a:t>
            </a:r>
            <a:r>
              <a:rPr lang="ru-RU" sz="1100" b="1" dirty="0"/>
              <a:t> </a:t>
            </a:r>
            <a:r>
              <a:rPr lang="ru-RU" sz="1100" b="1" dirty="0" err="1"/>
              <a:t>таъмирлаш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4,5 км</a:t>
            </a:r>
          </a:p>
          <a:p>
            <a:r>
              <a:rPr lang="ru-RU" sz="1100" b="1" dirty="0" err="1"/>
              <a:t>Кексалар</a:t>
            </a:r>
            <a:r>
              <a:rPr lang="ru-RU" sz="1100" b="1" dirty="0"/>
              <a:t> </a:t>
            </a:r>
            <a:r>
              <a:rPr lang="ru-RU" sz="1100" b="1" dirty="0" err="1"/>
              <a:t>ҳолидан</a:t>
            </a:r>
            <a:r>
              <a:rPr lang="ru-RU" sz="1100" b="1" dirty="0"/>
              <a:t> хабар </a:t>
            </a:r>
            <a:r>
              <a:rPr lang="ru-RU" sz="1100" b="1" dirty="0" err="1"/>
              <a:t>олиш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40</a:t>
            </a:r>
          </a:p>
          <a:p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тўйлари</a:t>
            </a:r>
            <a:r>
              <a:rPr lang="ru-RU" sz="1100" b="1" dirty="0"/>
              <a:t> </a:t>
            </a:r>
            <a:r>
              <a:rPr lang="ru-RU" sz="1100" b="1" dirty="0" err="1"/>
              <a:t>ўтказиш</a:t>
            </a:r>
            <a:r>
              <a:rPr lang="ru-RU" sz="1100" b="1" dirty="0"/>
              <a:t>	 </a:t>
            </a:r>
            <a:r>
              <a:rPr lang="ru-RU" sz="11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E94058-DC6C-4512-B1D2-97132EADA0A6}"/>
              </a:ext>
            </a:extLst>
          </p:cNvPr>
          <p:cNvSpPr txBox="1"/>
          <p:nvPr/>
        </p:nvSpPr>
        <p:spPr>
          <a:xfrm>
            <a:off x="8050978" y="3884862"/>
            <a:ext cx="373144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Яратиладиган иш ўрни         	</a:t>
            </a:r>
            <a:r>
              <a:rPr lang="uz-Cyrl-UZ" sz="1100" b="1" dirty="0">
                <a:solidFill>
                  <a:srgbClr val="FF0000"/>
                </a:solidFill>
              </a:rPr>
              <a:t>215</a:t>
            </a:r>
            <a:br>
              <a:rPr lang="uz-Cyrl-UZ" sz="1100" b="1" dirty="0"/>
            </a:br>
            <a:r>
              <a:rPr lang="uz-Cyrl-UZ" sz="1100" b="1" dirty="0"/>
              <a:t>Ажратиладиган ер майдони                    </a:t>
            </a:r>
            <a:r>
              <a:rPr lang="uz-Cyrl-UZ" sz="1100" b="1" dirty="0">
                <a:solidFill>
                  <a:srgbClr val="FF0000"/>
                </a:solidFill>
              </a:rPr>
              <a:t>0 га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Янгиланадиган трансформатор	 </a:t>
            </a:r>
            <a:r>
              <a:rPr lang="uz-Cyrl-UZ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симёғочлар	</a:t>
            </a:r>
            <a:r>
              <a:rPr lang="uz-Cyrl-UZ" sz="1100" b="1" dirty="0">
                <a:solidFill>
                  <a:srgbClr val="FF0000"/>
                </a:solidFill>
              </a:rPr>
              <a:t>20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тунги чироқлар	</a:t>
            </a:r>
            <a:r>
              <a:rPr lang="uz-Cyrl-UZ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Таъмирланадиган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4,5 км</a:t>
            </a:r>
          </a:p>
          <a:p>
            <a:r>
              <a:rPr lang="ru-RU" sz="1100" b="1" dirty="0" err="1"/>
              <a:t>Ўтказиладиган</a:t>
            </a:r>
            <a:r>
              <a:rPr lang="ru-RU" sz="1100" b="1" dirty="0"/>
              <a:t> </a:t>
            </a:r>
            <a:r>
              <a:rPr lang="ru-RU" sz="1100" b="1" dirty="0" err="1"/>
              <a:t>тўйлар</a:t>
            </a:r>
            <a:r>
              <a:rPr lang="ru-RU" sz="1100" b="1" dirty="0"/>
              <a:t>		 </a:t>
            </a:r>
            <a:r>
              <a:rPr lang="ru-RU" sz="1100" b="1" dirty="0">
                <a:solidFill>
                  <a:srgbClr val="FF0000"/>
                </a:solidFill>
              </a:rPr>
              <a:t>1</a:t>
            </a:r>
          </a:p>
          <a:p>
            <a:r>
              <a:rPr lang="ru-RU" sz="1100" b="1" dirty="0" err="1"/>
              <a:t>Кўрсатиладиган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25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  <a:r>
              <a:rPr lang="ru-RU" sz="1100" b="1" dirty="0" err="1"/>
              <a:t>маҳсулотлари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40</a:t>
            </a:r>
          </a:p>
          <a:p>
            <a:r>
              <a:rPr lang="ru-RU" sz="1100" b="1" dirty="0" err="1"/>
              <a:t>Кексаларни</a:t>
            </a:r>
            <a:r>
              <a:rPr lang="ru-RU" sz="1100" b="1" dirty="0"/>
              <a:t> </a:t>
            </a:r>
            <a:r>
              <a:rPr lang="ru-RU" sz="1100" b="1" dirty="0" err="1"/>
              <a:t>саёҳатга</a:t>
            </a:r>
            <a:r>
              <a:rPr lang="ru-RU" sz="1100" b="1" dirty="0"/>
              <a:t> </a:t>
            </a:r>
            <a:r>
              <a:rPr lang="ru-RU" sz="1100" b="1" dirty="0" err="1"/>
              <a:t>юбориш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198" y="3825419"/>
            <a:ext cx="3552825" cy="281350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52914" y="3851384"/>
            <a:ext cx="3581373" cy="180052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8020050" y="3825419"/>
            <a:ext cx="3724275" cy="185407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597503" y="51676"/>
            <a:ext cx="6822705" cy="235669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ОЛОТ туман “Маърифат” маҳалла фуқаролар йиғини кўрсатгичлари</a:t>
            </a:r>
            <a:endParaRPr lang="ru-RU" sz="1400" b="1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23A39B52-918B-42CD-8F06-A7052706D944}"/>
              </a:ext>
            </a:extLst>
          </p:cNvPr>
          <p:cNvSpPr/>
          <p:nvPr/>
        </p:nvSpPr>
        <p:spPr>
          <a:xfrm>
            <a:off x="184962" y="3004215"/>
            <a:ext cx="3510738" cy="66290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2023 йил 12 ойи давомида амалга оширилган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7E55EAE8-B0D0-4633-B351-C8A76E2D7C70}"/>
              </a:ext>
            </a:extLst>
          </p:cNvPr>
          <p:cNvSpPr/>
          <p:nvPr/>
        </p:nvSpPr>
        <p:spPr>
          <a:xfrm>
            <a:off x="4029102" y="2976222"/>
            <a:ext cx="3581373" cy="70042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74121704-0D62-4B44-BC3B-CE8DD1C34982}"/>
              </a:ext>
            </a:extLst>
          </p:cNvPr>
          <p:cNvSpPr/>
          <p:nvPr/>
        </p:nvSpPr>
        <p:spPr>
          <a:xfrm>
            <a:off x="7949389" y="2976803"/>
            <a:ext cx="3813986" cy="690322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33864" y="5738664"/>
            <a:ext cx="7710461" cy="90026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52914" y="5748187"/>
            <a:ext cx="77199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endParaRPr lang="uz-Cyrl-UZ" sz="1100" b="1" dirty="0"/>
          </a:p>
          <a:p>
            <a:pPr marL="228600" indent="-228600">
              <a:buAutoNum type="arabicPeriod"/>
            </a:pPr>
            <a:r>
              <a:rPr lang="uz-Cyrl-UZ" sz="1100" b="1" dirty="0"/>
              <a:t>Таъмирталаб йўллар (км) </a:t>
            </a:r>
            <a:r>
              <a:rPr lang="uz-Cyrl-UZ" sz="1100" b="1" dirty="0">
                <a:solidFill>
                  <a:srgbClr val="FF0000"/>
                </a:solidFill>
              </a:rPr>
              <a:t>4,5                             </a:t>
            </a:r>
            <a:r>
              <a:rPr lang="uz-Cyrl-UZ" sz="1100" b="1" dirty="0"/>
              <a:t> </a:t>
            </a:r>
          </a:p>
          <a:p>
            <a:pPr marL="228600" indent="-228600">
              <a:buAutoNum type="arabicPeriod"/>
            </a:pPr>
            <a:r>
              <a:rPr lang="uz-Cyrl-UZ" sz="1100" b="1" dirty="0"/>
              <a:t>1-сон ИДУМИ нинг биносини мукаммал таъмирлаш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 startAt="3"/>
            </a:pPr>
            <a:r>
              <a:rPr lang="uz-Cyrl-UZ" sz="1100" b="1" dirty="0"/>
              <a:t>Маърифат, Темир йўл ва Шифокор кўчаларидаги ариқларни латоклаштириш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FontTx/>
              <a:buAutoNum type="arabicPeriod" startAt="3"/>
            </a:pPr>
            <a:r>
              <a:rPr lang="uz-Cyrl-UZ" sz="1100" b="1" dirty="0"/>
              <a:t>Алмаштириладиган симёғочлар   </a:t>
            </a:r>
            <a:r>
              <a:rPr lang="uz-Cyrl-UZ" sz="1100" b="1" dirty="0">
                <a:solidFill>
                  <a:srgbClr val="FF0000"/>
                </a:solidFill>
              </a:rPr>
              <a:t>20 та</a:t>
            </a:r>
            <a:r>
              <a:rPr lang="ru-RU" sz="1100" b="1" dirty="0"/>
              <a:t>	</a:t>
            </a:r>
            <a:endParaRPr lang="ru-RU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uz-Cyrl-UZ" sz="1100" b="1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23D5FD0-632D-47B5-9208-C528CE054E0A}"/>
              </a:ext>
            </a:extLst>
          </p:cNvPr>
          <p:cNvSpPr/>
          <p:nvPr/>
        </p:nvSpPr>
        <p:spPr>
          <a:xfrm>
            <a:off x="6181778" y="5755457"/>
            <a:ext cx="3238430" cy="19766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50" b="1" dirty="0"/>
              <a:t>Маҳаллада аниқланган долзарб муаммолар</a:t>
            </a:r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4021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81"/>
          <p:cNvSpPr/>
          <p:nvPr/>
        </p:nvSpPr>
        <p:spPr>
          <a:xfrm>
            <a:off x="5699190" y="647019"/>
            <a:ext cx="6490159" cy="0"/>
          </a:xfrm>
          <a:custGeom>
            <a:avLst/>
            <a:gdLst/>
            <a:ahLst/>
            <a:cxnLst/>
            <a:rect l="l" t="t" r="r" b="b"/>
            <a:pathLst>
              <a:path w="10100310">
                <a:moveTo>
                  <a:pt x="0" y="0"/>
                </a:moveTo>
                <a:lnTo>
                  <a:pt x="10100040" y="0"/>
                </a:lnTo>
              </a:path>
            </a:pathLst>
          </a:custGeom>
          <a:ln w="17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4985515" y="4325028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892975" y="3936990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846705" y="3567543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</a:t>
            </a:r>
            <a:r>
              <a:rPr sz="1000" b="1" spc="-48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892975" y="3244277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892975" y="2893420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892975" y="2505382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985515" y="4694475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7004881" y="2152871"/>
            <a:ext cx="1059251" cy="239067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  <a:tabLst>
                <a:tab pos="269104" algn="l"/>
              </a:tabLst>
            </a:pP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  <a:r>
              <a:rPr sz="1500" b="1" spc="-144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2718276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2718276" y="4675885"/>
            <a:ext cx="236751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</a:t>
            </a:r>
            <a:r>
              <a:rPr lang="ru-RU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2718275" y="3936990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718276" y="3566395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200" spc="-22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редит</a:t>
            </a:r>
            <a:r>
              <a:rPr lang="uz-Cyrl-UZ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718275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718276" y="2874830"/>
            <a:ext cx="191689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2718275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2718276" y="430643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</a:t>
            </a:r>
            <a:r>
              <a:rPr sz="1200" spc="-1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убъектлар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2" name="object 104">
            <a:extLst>
              <a:ext uri="{FF2B5EF4-FFF2-40B4-BE49-F238E27FC236}">
                <a16:creationId xmlns:a16="http://schemas.microsoft.com/office/drawing/2014/main" id="{FBC18CD0-CCFB-1CBA-0724-8C9EFFCBE9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57795"/>
            <a:ext cx="12189286" cy="594838"/>
          </a:xfrm>
          <a:prstGeom prst="rect">
            <a:avLst/>
          </a:prstGeom>
        </p:spPr>
      </p:pic>
      <p:sp>
        <p:nvSpPr>
          <p:cNvPr id="143" name="Заголовок 94">
            <a:extLst>
              <a:ext uri="{FF2B5EF4-FFF2-40B4-BE49-F238E27FC236}">
                <a16:creationId xmlns:a16="http://schemas.microsoft.com/office/drawing/2014/main" id="{C43B952B-2409-79C5-8747-5AD2E030E14E}"/>
              </a:ext>
            </a:extLst>
          </p:cNvPr>
          <p:cNvSpPr txBox="1">
            <a:spLocks/>
          </p:cNvSpPr>
          <p:nvPr/>
        </p:nvSpPr>
        <p:spPr>
          <a:xfrm>
            <a:off x="2070493" y="103975"/>
            <a:ext cx="1002392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pPr algn="ctr"/>
            <a:r>
              <a:rPr lang="uz-Cyrl-UZ" sz="1200" dirty="0">
                <a:latin typeface="Times New Roman" pitchFamily="18" charset="0"/>
                <a:cs typeface="Times New Roman" pitchFamily="18" charset="0"/>
              </a:rPr>
              <a:t>“МАЪРИФАТ” маҳалла ҳоким ёрдамчиси фаолиятининг 2023 йилда қилинган ишлар ҳамда 2024 йилда қилинадиган ишлар билан аҳоли даромадларини ошириш ва камбағалликни қисқартириш борасидаги </a:t>
            </a:r>
          </a:p>
          <a:p>
            <a:pPr algn="ctr"/>
            <a:r>
              <a:rPr lang="uz-Cyrl-UZ" sz="1200" dirty="0">
                <a:latin typeface="Times New Roman" pitchFamily="18" charset="0"/>
                <a:cs typeface="Times New Roman" pitchFamily="18" charset="0"/>
              </a:rPr>
              <a:t>устувор вазифалари  </a:t>
            </a:r>
          </a:p>
        </p:txBody>
      </p:sp>
      <p:cxnSp>
        <p:nvCxnSpPr>
          <p:cNvPr id="116" name="Прямая соединительная линия 115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5910919" y="1866250"/>
            <a:ext cx="0" cy="322526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3" name="object 114">
            <a:extLst>
              <a:ext uri="{FF2B5EF4-FFF2-40B4-BE49-F238E27FC236}">
                <a16:creationId xmlns:a16="http://schemas.microsoft.com/office/drawing/2014/main" id="{6A3AAF93-9FB7-81E9-7A6A-97C1A02B5B6C}"/>
              </a:ext>
            </a:extLst>
          </p:cNvPr>
          <p:cNvSpPr txBox="1"/>
          <p:nvPr/>
        </p:nvSpPr>
        <p:spPr>
          <a:xfrm>
            <a:off x="4846705" y="2135935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object 132"/>
          <p:cNvSpPr txBox="1"/>
          <p:nvPr/>
        </p:nvSpPr>
        <p:spPr>
          <a:xfrm>
            <a:off x="6512432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7" name="object 135"/>
          <p:cNvSpPr txBox="1"/>
          <p:nvPr/>
        </p:nvSpPr>
        <p:spPr>
          <a:xfrm>
            <a:off x="6512432" y="3983171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object 136"/>
          <p:cNvSpPr txBox="1"/>
          <p:nvPr/>
        </p:nvSpPr>
        <p:spPr>
          <a:xfrm>
            <a:off x="6512432" y="3613724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object 137"/>
          <p:cNvSpPr txBox="1"/>
          <p:nvPr/>
        </p:nvSpPr>
        <p:spPr>
          <a:xfrm>
            <a:off x="6512432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йўналтириш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object 138"/>
          <p:cNvSpPr txBox="1"/>
          <p:nvPr/>
        </p:nvSpPr>
        <p:spPr>
          <a:xfrm>
            <a:off x="6512432" y="2874830"/>
            <a:ext cx="237959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1" name="object 139"/>
          <p:cNvSpPr txBox="1"/>
          <p:nvPr/>
        </p:nvSpPr>
        <p:spPr>
          <a:xfrm>
            <a:off x="6512432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object 174"/>
          <p:cNvSpPr txBox="1"/>
          <p:nvPr/>
        </p:nvSpPr>
        <p:spPr>
          <a:xfrm>
            <a:off x="6512432" y="435261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45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субъектлар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3" name="Группа 28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6049730" y="2089754"/>
            <a:ext cx="370162" cy="2855218"/>
            <a:chOff x="759574" y="1859572"/>
            <a:chExt cx="568325" cy="6769191"/>
          </a:xfrm>
        </p:grpSpPr>
        <p:grpSp>
          <p:nvGrpSpPr>
            <p:cNvPr id="28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95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6" name="object 114"/>
          <p:cNvSpPr txBox="1"/>
          <p:nvPr/>
        </p:nvSpPr>
        <p:spPr>
          <a:xfrm>
            <a:off x="8769912" y="2523973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object 113"/>
          <p:cNvSpPr txBox="1"/>
          <p:nvPr/>
        </p:nvSpPr>
        <p:spPr>
          <a:xfrm>
            <a:off x="8733402" y="2921011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0" name="object 112"/>
          <p:cNvSpPr txBox="1"/>
          <p:nvPr/>
        </p:nvSpPr>
        <p:spPr>
          <a:xfrm>
            <a:off x="8738231" y="3290458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object 111"/>
          <p:cNvSpPr txBox="1"/>
          <p:nvPr/>
        </p:nvSpPr>
        <p:spPr>
          <a:xfrm>
            <a:off x="8733402" y="3659905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1,3 млрд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2" name="object 110"/>
          <p:cNvSpPr txBox="1"/>
          <p:nvPr/>
        </p:nvSpPr>
        <p:spPr>
          <a:xfrm>
            <a:off x="8738231" y="3983171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object 109"/>
          <p:cNvSpPr txBox="1"/>
          <p:nvPr/>
        </p:nvSpPr>
        <p:spPr>
          <a:xfrm>
            <a:off x="8830771" y="4352619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4" name="object 108"/>
          <p:cNvSpPr txBox="1"/>
          <p:nvPr/>
        </p:nvSpPr>
        <p:spPr>
          <a:xfrm>
            <a:off x="8830772" y="4694475"/>
            <a:ext cx="767508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14" y="150156"/>
            <a:ext cx="416432" cy="41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9" name="TextBox 328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728658" y="150156"/>
            <a:ext cx="1037848" cy="404978"/>
          </a:xfrm>
          <a:prstGeom prst="rect">
            <a:avLst/>
          </a:prstGeom>
          <a:noFill/>
        </p:spPr>
        <p:txBody>
          <a:bodyPr wrap="square" lIns="14790" tIns="7395" rIns="14790" bIns="739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solidFill>
                  <a:schemeClr val="bg1"/>
                </a:solidFill>
              </a:rPr>
              <a:t>ОЛОТ ТУМАН </a:t>
            </a:r>
            <a:br>
              <a:rPr lang="uz-Cyrl-UZ" sz="900" b="1" dirty="0">
                <a:solidFill>
                  <a:schemeClr val="bg1"/>
                </a:solidFill>
              </a:rPr>
            </a:br>
            <a:r>
              <a:rPr lang="uz-Cyrl-UZ" sz="900" b="1" dirty="0">
                <a:solidFill>
                  <a:schemeClr val="bg1"/>
                </a:solidFill>
              </a:rPr>
              <a:t> 3-СЕКТОР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331" name="object 133"/>
          <p:cNvSpPr txBox="1"/>
          <p:nvPr/>
        </p:nvSpPr>
        <p:spPr>
          <a:xfrm>
            <a:off x="6512432" y="4722066"/>
            <a:ext cx="2174699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 шакллантириш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object 114"/>
          <p:cNvSpPr txBox="1"/>
          <p:nvPr/>
        </p:nvSpPr>
        <p:spPr>
          <a:xfrm>
            <a:off x="8738231" y="2135935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089754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521362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890809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579465" y="4214075"/>
            <a:ext cx="2313510" cy="369447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4629704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459201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2828648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6" y="3198096"/>
            <a:ext cx="2226067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089754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459201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828648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198096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567543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599875" y="3936990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2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306437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675884"/>
            <a:ext cx="2035889" cy="23090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73767" y="2089753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19809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521362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89080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26025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62970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4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08975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24427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61372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936990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30643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675884"/>
            <a:ext cx="832864" cy="23090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0" name="Группа 379"/>
          <p:cNvGrpSpPr/>
          <p:nvPr/>
        </p:nvGrpSpPr>
        <p:grpSpPr>
          <a:xfrm>
            <a:off x="7732461" y="6374783"/>
            <a:ext cx="4147315" cy="405999"/>
            <a:chOff x="8787750" y="6063829"/>
            <a:chExt cx="3664397" cy="452400"/>
          </a:xfrm>
        </p:grpSpPr>
        <p:sp>
          <p:nvSpPr>
            <p:cNvPr id="385" name="TextBox 113"/>
            <p:cNvSpPr txBox="1">
              <a:spLocks noChangeArrowheads="1"/>
            </p:cNvSpPr>
            <p:nvPr/>
          </p:nvSpPr>
          <p:spPr bwMode="auto">
            <a:xfrm>
              <a:off x="8849954" y="6310458"/>
              <a:ext cx="3449292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TextBox 113"/>
            <p:cNvSpPr txBox="1">
              <a:spLocks noChangeArrowheads="1"/>
            </p:cNvSpPr>
            <p:nvPr/>
          </p:nvSpPr>
          <p:spPr bwMode="auto">
            <a:xfrm>
              <a:off x="8787750" y="6063829"/>
              <a:ext cx="3664397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2" name="Прямоугольник 401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27144" y="809998"/>
            <a:ext cx="106421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ер майдони</a:t>
            </a:r>
          </a:p>
        </p:txBody>
      </p:sp>
      <p:sp>
        <p:nvSpPr>
          <p:cNvPr id="403" name="Прямоугольник 402"/>
          <p:cNvSpPr/>
          <p:nvPr/>
        </p:nvSpPr>
        <p:spPr>
          <a:xfrm>
            <a:off x="1145089" y="1153473"/>
            <a:ext cx="786593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2053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 </a:t>
            </a:r>
          </a:p>
        </p:txBody>
      </p:sp>
      <p:sp>
        <p:nvSpPr>
          <p:cNvPr id="404" name="Прямоугольник 40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931682" y="796689"/>
            <a:ext cx="83286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40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070493" y="1212689"/>
            <a:ext cx="54776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430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Прямоугольник 405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2672005" y="796689"/>
            <a:ext cx="694053" cy="317820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 сони</a:t>
            </a:r>
          </a:p>
        </p:txBody>
      </p:sp>
      <p:sp>
        <p:nvSpPr>
          <p:cNvPr id="40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810816" y="1166136"/>
            <a:ext cx="516747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627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3319788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3507765" y="1165972"/>
            <a:ext cx="552346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" name="Прямоугольник 4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7675454" y="756553"/>
            <a:ext cx="1262926" cy="371681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Битирувчилар сони </a:t>
            </a:r>
            <a:r>
              <a:rPr lang="uz-Cyrl-UZ" sz="9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(Олий, ўрта, мактаб)</a:t>
            </a:r>
            <a:endParaRPr lang="uz-Cyrl-UZ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Прямоугольник 410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6524570" y="1166136"/>
            <a:ext cx="774456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7,3 </a:t>
            </a:r>
            <a:r>
              <a:rPr lang="uz-Cyrl-UZ" sz="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12" name="Прямоугольник 411"/>
          <p:cNvSpPr/>
          <p:nvPr/>
        </p:nvSpPr>
        <p:spPr>
          <a:xfrm>
            <a:off x="9795001" y="714853"/>
            <a:ext cx="1159370" cy="414769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</a:p>
        </p:txBody>
      </p:sp>
      <p:sp>
        <p:nvSpPr>
          <p:cNvPr id="41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9963295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5309406" y="796689"/>
            <a:ext cx="111048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Мигрантлар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6399547" y="796689"/>
            <a:ext cx="1295566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Аҳоли томорқа </a:t>
            </a:r>
            <a:b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ер майдонлари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1000641" y="776995"/>
            <a:ext cx="1110485" cy="29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драйвери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51346" y="2750206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Қурилиши тугалланмаган ва бўш турган объектларда лойиҳаларни амалга оширишга 0,5 млрд.сўм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Прямоугольник 424"/>
          <p:cNvSpPr/>
          <p:nvPr/>
        </p:nvSpPr>
        <p:spPr>
          <a:xfrm>
            <a:off x="9751346" y="3396739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Саноат корхоналари ташкил этишга 0,7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6" name="Прямоугольник 425"/>
          <p:cNvSpPr/>
          <p:nvPr/>
        </p:nvSpPr>
        <p:spPr>
          <a:xfrm>
            <a:off x="9751346" y="4043271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кўрсатиш объектлари ташкил этишга 1,5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548" y="3110234"/>
            <a:ext cx="2116763" cy="2817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Муаммо ва таклифлар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Махаллада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инфратузилмани  яъни (йўл, электор энергия ҳамда табиий газ) яхшилаш ошириш.</a:t>
            </a:r>
            <a:endParaRPr lang="uz-Cyrl-UZ" sz="13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қулайлик яратиш.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Эхтиет кисмлар савдоси билан шугулланувчи тадбиркорларга ер ажратиб бериш.</a:t>
            </a:r>
            <a:endParaRPr lang="ru-RU" sz="1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7" name="Скругленный прямоугольник 436"/>
          <p:cNvSpPr/>
          <p:nvPr/>
        </p:nvSpPr>
        <p:spPr>
          <a:xfrm>
            <a:off x="2486925" y="5358401"/>
            <a:ext cx="9531661" cy="13854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endParaRPr lang="uz-Cyrl-UZ" alt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Прямоугольник 437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2691413" y="5649717"/>
            <a:ext cx="1322428" cy="7979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эришиладиган натижа:</a:t>
            </a:r>
          </a:p>
        </p:txBody>
      </p:sp>
      <p:sp>
        <p:nvSpPr>
          <p:cNvPr id="28" name="Пятно 1 27"/>
          <p:cNvSpPr/>
          <p:nvPr/>
        </p:nvSpPr>
        <p:spPr>
          <a:xfrm>
            <a:off x="4106381" y="555704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Пятно 1 438"/>
          <p:cNvSpPr/>
          <p:nvPr/>
        </p:nvSpPr>
        <p:spPr>
          <a:xfrm>
            <a:off x="8085619" y="554312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Пятно 1 439"/>
          <p:cNvSpPr/>
          <p:nvPr/>
        </p:nvSpPr>
        <p:spPr>
          <a:xfrm>
            <a:off x="4106381" y="6086972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ятно 1 440"/>
          <p:cNvSpPr/>
          <p:nvPr/>
        </p:nvSpPr>
        <p:spPr>
          <a:xfrm>
            <a:off x="8131889" y="6076003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22813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r>
              <a:rPr lang="uz-Cyrl-UZ" alt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215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alt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Скругленный прямоугольник 441"/>
          <p:cNvSpPr/>
          <p:nvPr/>
        </p:nvSpPr>
        <p:spPr>
          <a:xfrm>
            <a:off x="4522813" y="6090658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5-6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сўмлик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жон бошига ўртача ойлик даромадга эришилади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3" name="Скругленный прямоугольник 442"/>
          <p:cNvSpPr/>
          <p:nvPr/>
        </p:nvSpPr>
        <p:spPr>
          <a:xfrm>
            <a:off x="8640861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тадбиркорлик субъектлари ташкил этилади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Скругленный прямоугольник 443"/>
          <p:cNvSpPr/>
          <p:nvPr/>
        </p:nvSpPr>
        <p:spPr>
          <a:xfrm>
            <a:off x="8640861" y="6073053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 таъминланган оилалар қўшимча даромад манбаи билан таъминланади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543654" y="1165972"/>
            <a:ext cx="552346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83</a:t>
            </a: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7818079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 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00641" y="1229715"/>
            <a:ext cx="1110485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ru-RU" sz="8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Хизмат</a:t>
            </a:r>
            <a:r>
              <a:rPr lang="ru-RU" sz="8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кўрсатиш</a:t>
            </a:r>
            <a:endParaRPr sz="8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Прямоугольник 459"/>
          <p:cNvSpPr/>
          <p:nvPr/>
        </p:nvSpPr>
        <p:spPr>
          <a:xfrm>
            <a:off x="9751346" y="2103673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Миркомарказлар ташкил этиш</a:t>
            </a:r>
          </a:p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1" name="Прямая соединительная линия 460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80874" y="1489402"/>
            <a:ext cx="1184517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2348114" y="1627945"/>
            <a:ext cx="3516535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2023 йилда амалга оширилган ишлар</a:t>
            </a:r>
            <a:endParaRPr lang="uz-Cyrl-UZ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2" name="Скругленный прямоугольник 461"/>
          <p:cNvSpPr/>
          <p:nvPr/>
        </p:nvSpPr>
        <p:spPr>
          <a:xfrm>
            <a:off x="6003460" y="1627945"/>
            <a:ext cx="6015126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бажариладиган устувор вазифалар</a:t>
            </a:r>
            <a:endParaRPr lang="uz-Cyrl-UZ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9" name="Группа 478"/>
          <p:cNvGrpSpPr/>
          <p:nvPr/>
        </p:nvGrpSpPr>
        <p:grpSpPr>
          <a:xfrm>
            <a:off x="94627" y="1691456"/>
            <a:ext cx="2166363" cy="230905"/>
            <a:chOff x="195838" y="68656"/>
            <a:chExt cx="2741732" cy="23616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80" name="Скругленный прямоугольник 479"/>
            <p:cNvSpPr/>
            <p:nvPr/>
          </p:nvSpPr>
          <p:spPr>
            <a:xfrm>
              <a:off x="195838" y="68656"/>
              <a:ext cx="2741732" cy="236160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1" name="Скругленный прямоугольник 4"/>
            <p:cNvSpPr txBox="1"/>
            <p:nvPr/>
          </p:nvSpPr>
          <p:spPr>
            <a:xfrm>
              <a:off x="207366" y="80184"/>
              <a:ext cx="2718676" cy="21310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3631" tIns="0" rIns="103631" bIns="0" numCol="1" spcCol="1270" anchor="ctr" anchorCtr="0">
              <a:noAutofit/>
            </a:bodyPr>
            <a:lstStyle/>
            <a:p>
              <a:pPr defTabSz="39957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Жами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меҳнат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ресурслари</a:t>
              </a:r>
              <a:endParaRPr lang="ru-RU" sz="11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TextBox 483"/>
          <p:cNvSpPr txBox="1"/>
          <p:nvPr/>
        </p:nvSpPr>
        <p:spPr>
          <a:xfrm>
            <a:off x="106487" y="2111050"/>
            <a:ext cx="2128884" cy="8080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3984" tIns="166624" rIns="303984" bIns="85344" numCol="1" spcCol="1270" anchor="t" anchorCtr="0">
            <a:noAutofit/>
          </a:bodyPr>
          <a:lstStyle/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1088</a:t>
            </a: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965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6" name="Прямоугольник 485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098819" y="786882"/>
            <a:ext cx="786593" cy="364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 </a:t>
            </a:r>
          </a:p>
        </p:txBody>
      </p:sp>
      <p:sp>
        <p:nvSpPr>
          <p:cNvPr id="487" name="Прямоугольник 486"/>
          <p:cNvSpPr/>
          <p:nvPr/>
        </p:nvSpPr>
        <p:spPr>
          <a:xfrm>
            <a:off x="296589" y="1153473"/>
            <a:ext cx="725324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26,4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8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4245192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Ишсизлик даражаси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4386899" y="1166136"/>
            <a:ext cx="55234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1,1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0" name="Прямая соединительная линия 489"/>
          <p:cNvCxnSpPr/>
          <p:nvPr/>
        </p:nvCxnSpPr>
        <p:spPr>
          <a:xfrm>
            <a:off x="1145089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Прямая соединительная линия 498"/>
          <p:cNvCxnSpPr/>
          <p:nvPr/>
        </p:nvCxnSpPr>
        <p:spPr>
          <a:xfrm>
            <a:off x="1931682" y="658146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Прямая соединительная линия 499"/>
          <p:cNvCxnSpPr/>
          <p:nvPr/>
        </p:nvCxnSpPr>
        <p:spPr>
          <a:xfrm>
            <a:off x="2718275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Прямая соединительная линия 500"/>
          <p:cNvCxnSpPr/>
          <p:nvPr/>
        </p:nvCxnSpPr>
        <p:spPr>
          <a:xfrm>
            <a:off x="3319788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Прямая соединительная линия 501"/>
          <p:cNvCxnSpPr/>
          <p:nvPr/>
        </p:nvCxnSpPr>
        <p:spPr>
          <a:xfrm>
            <a:off x="4245192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Прямая соединительная линия 502"/>
          <p:cNvCxnSpPr/>
          <p:nvPr/>
        </p:nvCxnSpPr>
        <p:spPr>
          <a:xfrm>
            <a:off x="5263136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Прямая соединительная линия 503"/>
          <p:cNvCxnSpPr/>
          <p:nvPr/>
        </p:nvCxnSpPr>
        <p:spPr>
          <a:xfrm>
            <a:off x="641989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Прямая соединительная линия 504"/>
          <p:cNvCxnSpPr/>
          <p:nvPr/>
        </p:nvCxnSpPr>
        <p:spPr>
          <a:xfrm>
            <a:off x="7715457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Прямая соединительная линия 505"/>
          <p:cNvCxnSpPr/>
          <p:nvPr/>
        </p:nvCxnSpPr>
        <p:spPr>
          <a:xfrm>
            <a:off x="976302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Прямая соединительная линия 506"/>
          <p:cNvCxnSpPr/>
          <p:nvPr/>
        </p:nvCxnSpPr>
        <p:spPr>
          <a:xfrm>
            <a:off x="1095437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>
            <a:off x="2057101" y="80884"/>
            <a:ext cx="0" cy="539647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>
            <a:off x="883474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Прямоугольник 2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8820985" y="742762"/>
            <a:ext cx="985133" cy="352124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Ишлаш истаги бор битирувчилар</a:t>
            </a:r>
          </a:p>
        </p:txBody>
      </p:sp>
      <p:sp>
        <p:nvSpPr>
          <p:cNvPr id="211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901457" y="1200427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3" name="Группа 21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2301844" y="2101678"/>
            <a:ext cx="370162" cy="2855218"/>
            <a:chOff x="759574" y="1859572"/>
            <a:chExt cx="568325" cy="6769191"/>
          </a:xfrm>
        </p:grpSpPr>
        <p:grpSp>
          <p:nvGrpSpPr>
            <p:cNvPr id="21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41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17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1120</TotalTime>
  <Words>1169</Words>
  <Application>Microsoft Office PowerPoint</Application>
  <PresentationFormat>Широкоэкранный</PresentationFormat>
  <Paragraphs>257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</vt:lpstr>
      <vt:lpstr>Georgia</vt:lpstr>
      <vt:lpstr>Gilroy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Бекзод</dc:creator>
  <cp:lastModifiedBy>USER</cp:lastModifiedBy>
  <cp:revision>297</cp:revision>
  <cp:lastPrinted>2022-11-19T10:26:16Z</cp:lastPrinted>
  <dcterms:created xsi:type="dcterms:W3CDTF">2022-11-19T09:57:18Z</dcterms:created>
  <dcterms:modified xsi:type="dcterms:W3CDTF">2023-10-18T17:03:32Z</dcterms:modified>
</cp:coreProperties>
</file>