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notesMasterIdLst>
    <p:notesMasterId r:id="rId7"/>
  </p:notesMasterIdLst>
  <p:sldIdLst>
    <p:sldId id="289" r:id="rId2"/>
    <p:sldId id="300" r:id="rId3"/>
    <p:sldId id="276" r:id="rId4"/>
    <p:sldId id="290" r:id="rId5"/>
    <p:sldId id="29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svg"/><Relationship Id="rId1" Type="http://schemas.openxmlformats.org/officeDocument/2006/relationships/image" Target="../media/image43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svg"/><Relationship Id="rId1" Type="http://schemas.openxmlformats.org/officeDocument/2006/relationships/image" Target="../media/image25.png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svg"/><Relationship Id="rId1" Type="http://schemas.openxmlformats.org/officeDocument/2006/relationships/image" Target="../media/image4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500FE0-14B0-4918-AE13-272DB7144CB4}" type="doc">
      <dgm:prSet loTypeId="urn:microsoft.com/office/officeart/2005/8/layout/list1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58505033-BA02-4C01-BB8D-07F2EFB64F0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Паррандачилик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988137EC-7B1C-4618-B475-BA3640008038}" type="parTrans" cxnId="{246E7D45-A394-489B-BA5B-B9397587D551}">
      <dgm:prSet/>
      <dgm:spPr/>
      <dgm:t>
        <a:bodyPr/>
        <a:lstStyle/>
        <a:p>
          <a:endParaRPr lang="ru-RU"/>
        </a:p>
      </dgm:t>
    </dgm:pt>
    <dgm:pt modelId="{9F6F16F6-10F2-4FEC-96C0-0B4BCECFD564}" type="sibTrans" cxnId="{246E7D45-A394-489B-BA5B-B9397587D551}">
      <dgm:prSet/>
      <dgm:spPr/>
      <dgm:t>
        <a:bodyPr/>
        <a:lstStyle/>
        <a:p>
          <a:endParaRPr lang="ru-RU"/>
        </a:p>
      </dgm:t>
    </dgm:pt>
    <dgm:pt modelId="{4DB01452-B629-40B8-8263-856CBC35C4E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Бошқа йўналишлар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28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03090251-6C1C-48F1-AE75-1FF584074E73}" type="parTrans" cxnId="{0C886D2F-712D-4847-AAA4-1E143DF9899E}">
      <dgm:prSet/>
      <dgm:spPr/>
      <dgm:t>
        <a:bodyPr/>
        <a:lstStyle/>
        <a:p>
          <a:endParaRPr lang="ru-RU"/>
        </a:p>
      </dgm:t>
    </dgm:pt>
    <dgm:pt modelId="{4A3BF29F-7193-4E4C-8CE8-C3697329A87A}" type="sibTrans" cxnId="{0C886D2F-712D-4847-AAA4-1E143DF9899E}">
      <dgm:prSet/>
      <dgm:spPr/>
      <dgm:t>
        <a:bodyPr/>
        <a:lstStyle/>
        <a:p>
          <a:endParaRPr lang="ru-RU"/>
        </a:p>
      </dgm:t>
    </dgm:pt>
    <dgm:pt modelId="{DB270904-48CE-4425-BF0D-7CB544A6A8D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Асаларичилик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6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15CC9D02-6EB2-4242-804E-4831C80E3CEA}" type="parTrans" cxnId="{CF265F54-474E-4D4B-96C0-7D9C17460BF9}">
      <dgm:prSet/>
      <dgm:spPr/>
      <dgm:t>
        <a:bodyPr/>
        <a:lstStyle/>
        <a:p>
          <a:endParaRPr lang="ru-RU"/>
        </a:p>
      </dgm:t>
    </dgm:pt>
    <dgm:pt modelId="{A45030E7-3E2D-4FF5-AB47-04033FB36D0B}" type="sibTrans" cxnId="{CF265F54-474E-4D4B-96C0-7D9C17460BF9}">
      <dgm:prSet/>
      <dgm:spPr/>
      <dgm:t>
        <a:bodyPr/>
        <a:lstStyle/>
        <a:p>
          <a:endParaRPr lang="ru-RU"/>
        </a:p>
      </dgm:t>
    </dgm:pt>
    <dgm:pt modelId="{5E41010D-1D1F-46F0-95EA-A9666A5F84F3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Иссиқхона ташкил этиш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14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20C7DA2A-186E-41C2-9522-FA4AB67B1DFF}" type="parTrans" cxnId="{BA2A3D2A-409C-4556-917F-CCC114CD2E00}">
      <dgm:prSet/>
      <dgm:spPr/>
      <dgm:t>
        <a:bodyPr/>
        <a:lstStyle/>
        <a:p>
          <a:endParaRPr lang="ru-RU"/>
        </a:p>
      </dgm:t>
    </dgm:pt>
    <dgm:pt modelId="{0C22617C-D8B4-4095-914C-FD647A685947}" type="sibTrans" cxnId="{BA2A3D2A-409C-4556-917F-CCC114CD2E00}">
      <dgm:prSet/>
      <dgm:spPr/>
      <dgm:t>
        <a:bodyPr/>
        <a:lstStyle/>
        <a:p>
          <a:endParaRPr lang="ru-RU"/>
        </a:p>
      </dgm:t>
    </dgm:pt>
    <dgm:pt modelId="{EB3CE3F9-6036-426F-903D-A088388DACE4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Қўй ва эчкичилик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16</a:t>
          </a:r>
          <a:r>
            <a: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  <a:endParaRPr lang="ru-RU" dirty="0"/>
        </a:p>
      </dgm:t>
    </dgm:pt>
    <dgm:pt modelId="{FE499263-A24E-4B76-B3EE-77504B23E849}" type="sibTrans" cxnId="{DFCC1913-7E2A-4B29-8B53-93982FBE8397}">
      <dgm:prSet/>
      <dgm:spPr/>
      <dgm:t>
        <a:bodyPr/>
        <a:lstStyle/>
        <a:p>
          <a:endParaRPr lang="ru-RU"/>
        </a:p>
      </dgm:t>
    </dgm:pt>
    <dgm:pt modelId="{E743EFF6-4A8A-479D-898E-66AE08BA997A}" type="parTrans" cxnId="{DFCC1913-7E2A-4B29-8B53-93982FBE8397}">
      <dgm:prSet/>
      <dgm:spPr/>
      <dgm:t>
        <a:bodyPr/>
        <a:lstStyle/>
        <a:p>
          <a:endParaRPr lang="ru-RU"/>
        </a:p>
      </dgm:t>
    </dgm:pt>
    <dgm:pt modelId="{6F28FB83-3D36-47A5-9C5F-98C247281F76}">
      <dgm:prSet phldrT="[Текст]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Тикувчиликни ривожлантириш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21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  <a:endParaRPr lang="ru-RU" dirty="0"/>
        </a:p>
      </dgm:t>
    </dgm:pt>
    <dgm:pt modelId="{C6F4BAEB-D2D4-49AB-9675-985151ED06AE}" type="sibTrans" cxnId="{954AC87A-21B5-4D26-AF2F-B3A149E1E919}">
      <dgm:prSet/>
      <dgm:spPr/>
      <dgm:t>
        <a:bodyPr/>
        <a:lstStyle/>
        <a:p>
          <a:endParaRPr lang="ru-RU"/>
        </a:p>
      </dgm:t>
    </dgm:pt>
    <dgm:pt modelId="{C29B281D-C3A3-45C0-BAF9-3CBA7D10642F}" type="parTrans" cxnId="{954AC87A-21B5-4D26-AF2F-B3A149E1E919}">
      <dgm:prSet/>
      <dgm:spPr/>
      <dgm:t>
        <a:bodyPr/>
        <a:lstStyle/>
        <a:p>
          <a:endParaRPr lang="ru-RU"/>
        </a:p>
      </dgm:t>
    </dgm:pt>
    <dgm:pt modelId="{A2E57FC7-A7EC-498D-9B0E-77956A5E5B00}" type="pres">
      <dgm:prSet presAssocID="{EA500FE0-14B0-4918-AE13-272DB7144CB4}" presName="linear" presStyleCnt="0">
        <dgm:presLayoutVars>
          <dgm:dir/>
          <dgm:animLvl val="lvl"/>
          <dgm:resizeHandles val="exact"/>
        </dgm:presLayoutVars>
      </dgm:prSet>
      <dgm:spPr/>
    </dgm:pt>
    <dgm:pt modelId="{9D2E9073-E6A8-49C5-AC69-3481FD0C34CB}" type="pres">
      <dgm:prSet presAssocID="{6F28FB83-3D36-47A5-9C5F-98C247281F76}" presName="parentLin" presStyleCnt="0"/>
      <dgm:spPr/>
    </dgm:pt>
    <dgm:pt modelId="{F19F7C7F-E092-4A62-90FE-A72586E9CBE4}" type="pres">
      <dgm:prSet presAssocID="{6F28FB83-3D36-47A5-9C5F-98C247281F76}" presName="parentLeftMargin" presStyleLbl="node1" presStyleIdx="0" presStyleCnt="6"/>
      <dgm:spPr/>
    </dgm:pt>
    <dgm:pt modelId="{F1D6EAA3-1261-439A-943E-7F7625AB5E66}" type="pres">
      <dgm:prSet presAssocID="{6F28FB83-3D36-47A5-9C5F-98C247281F76}" presName="parentText" presStyleLbl="node1" presStyleIdx="0" presStyleCnt="6" custScaleX="92436" custScaleY="111136" custLinFactNeighborX="3504" custLinFactNeighborY="48584">
        <dgm:presLayoutVars>
          <dgm:chMax val="0"/>
          <dgm:bulletEnabled val="1"/>
        </dgm:presLayoutVars>
      </dgm:prSet>
      <dgm:spPr/>
    </dgm:pt>
    <dgm:pt modelId="{6539080E-3057-4091-83BA-174E755335EF}" type="pres">
      <dgm:prSet presAssocID="{6F28FB83-3D36-47A5-9C5F-98C247281F76}" presName="negativeSpace" presStyleCnt="0"/>
      <dgm:spPr/>
    </dgm:pt>
    <dgm:pt modelId="{C1757851-0B70-4BDA-B128-91E75D165777}" type="pres">
      <dgm:prSet presAssocID="{6F28FB83-3D36-47A5-9C5F-98C247281F76}" presName="childText" presStyleLbl="conFgAcc1" presStyleIdx="0" presStyleCnt="6" custScaleX="92177" custLinFactNeighborY="88195">
        <dgm:presLayoutVars>
          <dgm:bulletEnabled val="1"/>
        </dgm:presLayoutVars>
      </dgm:prSet>
      <dgm:spPr/>
    </dgm:pt>
    <dgm:pt modelId="{677D916C-5F55-45FD-8A2E-035A28B044D6}" type="pres">
      <dgm:prSet presAssocID="{C6F4BAEB-D2D4-49AB-9675-985151ED06AE}" presName="spaceBetweenRectangles" presStyleCnt="0"/>
      <dgm:spPr/>
    </dgm:pt>
    <dgm:pt modelId="{9158DADA-D732-4202-90D5-621B91BC2B46}" type="pres">
      <dgm:prSet presAssocID="{EB3CE3F9-6036-426F-903D-A088388DACE4}" presName="parentLin" presStyleCnt="0"/>
      <dgm:spPr/>
    </dgm:pt>
    <dgm:pt modelId="{A6AD18DF-07F6-4F21-9941-B8A119B82EB5}" type="pres">
      <dgm:prSet presAssocID="{EB3CE3F9-6036-426F-903D-A088388DACE4}" presName="parentLeftMargin" presStyleLbl="node1" presStyleIdx="0" presStyleCnt="6"/>
      <dgm:spPr/>
    </dgm:pt>
    <dgm:pt modelId="{FF9F4450-8983-4E69-ABFC-1CFEB6107489}" type="pres">
      <dgm:prSet presAssocID="{EB3CE3F9-6036-426F-903D-A088388DACE4}" presName="parentText" presStyleLbl="node1" presStyleIdx="1" presStyleCnt="6" custScaleX="92436" custScaleY="97270" custLinFactNeighborX="3504" custLinFactNeighborY="64246">
        <dgm:presLayoutVars>
          <dgm:chMax val="0"/>
          <dgm:bulletEnabled val="1"/>
        </dgm:presLayoutVars>
      </dgm:prSet>
      <dgm:spPr/>
    </dgm:pt>
    <dgm:pt modelId="{2B36BF11-1572-4833-8923-BF9E1402570B}" type="pres">
      <dgm:prSet presAssocID="{EB3CE3F9-6036-426F-903D-A088388DACE4}" presName="negativeSpace" presStyleCnt="0"/>
      <dgm:spPr/>
    </dgm:pt>
    <dgm:pt modelId="{0D4DDD07-7BA1-4B2B-9FCA-C2F0F96491E1}" type="pres">
      <dgm:prSet presAssocID="{EB3CE3F9-6036-426F-903D-A088388DACE4}" presName="childText" presStyleLbl="conFgAcc1" presStyleIdx="1" presStyleCnt="6" custScaleX="92177" custLinFactNeighborY="88195">
        <dgm:presLayoutVars>
          <dgm:bulletEnabled val="1"/>
        </dgm:presLayoutVars>
      </dgm:prSet>
      <dgm:spPr/>
    </dgm:pt>
    <dgm:pt modelId="{D9646725-3FC6-4CF6-A417-77E075E512E2}" type="pres">
      <dgm:prSet presAssocID="{FE499263-A24E-4B76-B3EE-77504B23E849}" presName="spaceBetweenRectangles" presStyleCnt="0"/>
      <dgm:spPr/>
    </dgm:pt>
    <dgm:pt modelId="{79E4B897-1353-4A8B-AF8A-92C9DCF5BF4F}" type="pres">
      <dgm:prSet presAssocID="{58505033-BA02-4C01-BB8D-07F2EFB64F09}" presName="parentLin" presStyleCnt="0"/>
      <dgm:spPr/>
    </dgm:pt>
    <dgm:pt modelId="{9E4B36FB-5A11-4B33-925B-DC61D2061ECB}" type="pres">
      <dgm:prSet presAssocID="{58505033-BA02-4C01-BB8D-07F2EFB64F09}" presName="parentLeftMargin" presStyleLbl="node1" presStyleIdx="1" presStyleCnt="6"/>
      <dgm:spPr/>
    </dgm:pt>
    <dgm:pt modelId="{2FC58CC7-0FD4-466B-8518-2C223B1A5878}" type="pres">
      <dgm:prSet presAssocID="{58505033-BA02-4C01-BB8D-07F2EFB64F09}" presName="parentText" presStyleLbl="node1" presStyleIdx="2" presStyleCnt="6" custScaleX="92436" custScaleY="80731" custLinFactNeighborX="3504" custLinFactNeighborY="55408">
        <dgm:presLayoutVars>
          <dgm:chMax val="0"/>
          <dgm:bulletEnabled val="1"/>
        </dgm:presLayoutVars>
      </dgm:prSet>
      <dgm:spPr/>
    </dgm:pt>
    <dgm:pt modelId="{98566950-9E04-4EDE-AAD3-A4BD967DBBFD}" type="pres">
      <dgm:prSet presAssocID="{58505033-BA02-4C01-BB8D-07F2EFB64F09}" presName="negativeSpace" presStyleCnt="0"/>
      <dgm:spPr/>
    </dgm:pt>
    <dgm:pt modelId="{EEFDB75C-57FE-436E-8619-8F32451EB32F}" type="pres">
      <dgm:prSet presAssocID="{58505033-BA02-4C01-BB8D-07F2EFB64F09}" presName="childText" presStyleLbl="conFgAcc1" presStyleIdx="2" presStyleCnt="6" custScaleX="92177" custLinFactNeighborY="88195">
        <dgm:presLayoutVars>
          <dgm:bulletEnabled val="1"/>
        </dgm:presLayoutVars>
      </dgm:prSet>
      <dgm:spPr/>
    </dgm:pt>
    <dgm:pt modelId="{03FD2E26-A64D-4F4A-80A4-ECAB5E7F38E9}" type="pres">
      <dgm:prSet presAssocID="{9F6F16F6-10F2-4FEC-96C0-0B4BCECFD564}" presName="spaceBetweenRectangles" presStyleCnt="0"/>
      <dgm:spPr/>
    </dgm:pt>
    <dgm:pt modelId="{2BE18B72-BFC3-4025-99B3-53378E4B3B0C}" type="pres">
      <dgm:prSet presAssocID="{DB270904-48CE-4425-BF0D-7CB544A6A8D9}" presName="parentLin" presStyleCnt="0"/>
      <dgm:spPr/>
    </dgm:pt>
    <dgm:pt modelId="{3ECFB078-42B3-46BA-9A2E-1584891AEA88}" type="pres">
      <dgm:prSet presAssocID="{DB270904-48CE-4425-BF0D-7CB544A6A8D9}" presName="parentLeftMargin" presStyleLbl="node1" presStyleIdx="2" presStyleCnt="6"/>
      <dgm:spPr/>
    </dgm:pt>
    <dgm:pt modelId="{5E812185-86EA-4667-8AFC-CBBC729DE077}" type="pres">
      <dgm:prSet presAssocID="{DB270904-48CE-4425-BF0D-7CB544A6A8D9}" presName="parentText" presStyleLbl="node1" presStyleIdx="3" presStyleCnt="6" custScaleX="92436" custLinFactNeighborX="3504" custLinFactNeighborY="50098">
        <dgm:presLayoutVars>
          <dgm:chMax val="0"/>
          <dgm:bulletEnabled val="1"/>
        </dgm:presLayoutVars>
      </dgm:prSet>
      <dgm:spPr/>
    </dgm:pt>
    <dgm:pt modelId="{18FA8874-D3C5-4477-A8D7-C9FE9A299DDE}" type="pres">
      <dgm:prSet presAssocID="{DB270904-48CE-4425-BF0D-7CB544A6A8D9}" presName="negativeSpace" presStyleCnt="0"/>
      <dgm:spPr/>
    </dgm:pt>
    <dgm:pt modelId="{86B05334-C8EF-4573-96EC-883BF576B337}" type="pres">
      <dgm:prSet presAssocID="{DB270904-48CE-4425-BF0D-7CB544A6A8D9}" presName="childText" presStyleLbl="conFgAcc1" presStyleIdx="3" presStyleCnt="6" custScaleX="92177" custLinFactNeighborY="88195">
        <dgm:presLayoutVars>
          <dgm:bulletEnabled val="1"/>
        </dgm:presLayoutVars>
      </dgm:prSet>
      <dgm:spPr/>
    </dgm:pt>
    <dgm:pt modelId="{A827FC1C-E9BA-4110-B09E-81450CF53BA5}" type="pres">
      <dgm:prSet presAssocID="{A45030E7-3E2D-4FF5-AB47-04033FB36D0B}" presName="spaceBetweenRectangles" presStyleCnt="0"/>
      <dgm:spPr/>
    </dgm:pt>
    <dgm:pt modelId="{4BE1603E-ADAC-40C8-A03B-AE799B19CFD7}" type="pres">
      <dgm:prSet presAssocID="{5E41010D-1D1F-46F0-95EA-A9666A5F84F3}" presName="parentLin" presStyleCnt="0"/>
      <dgm:spPr/>
    </dgm:pt>
    <dgm:pt modelId="{ECAF72BC-1E6F-442F-B225-CB79507CC86B}" type="pres">
      <dgm:prSet presAssocID="{5E41010D-1D1F-46F0-95EA-A9666A5F84F3}" presName="parentLeftMargin" presStyleLbl="node1" presStyleIdx="3" presStyleCnt="6"/>
      <dgm:spPr/>
    </dgm:pt>
    <dgm:pt modelId="{0891C565-DD31-42CF-96B8-3A6CACDDD43A}" type="pres">
      <dgm:prSet presAssocID="{5E41010D-1D1F-46F0-95EA-A9666A5F84F3}" presName="parentText" presStyleLbl="node1" presStyleIdx="4" presStyleCnt="6" custScaleX="92436" custLinFactNeighborX="4513" custLinFactNeighborY="50524">
        <dgm:presLayoutVars>
          <dgm:chMax val="0"/>
          <dgm:bulletEnabled val="1"/>
        </dgm:presLayoutVars>
      </dgm:prSet>
      <dgm:spPr/>
    </dgm:pt>
    <dgm:pt modelId="{36705C71-2453-44B6-9506-9A2D7C70B1AD}" type="pres">
      <dgm:prSet presAssocID="{5E41010D-1D1F-46F0-95EA-A9666A5F84F3}" presName="negativeSpace" presStyleCnt="0"/>
      <dgm:spPr/>
    </dgm:pt>
    <dgm:pt modelId="{360B4A55-E75B-4232-A410-134708CDB6D3}" type="pres">
      <dgm:prSet presAssocID="{5E41010D-1D1F-46F0-95EA-A9666A5F84F3}" presName="childText" presStyleLbl="conFgAcc1" presStyleIdx="4" presStyleCnt="6" custScaleX="92177" custLinFactNeighborY="88195">
        <dgm:presLayoutVars>
          <dgm:bulletEnabled val="1"/>
        </dgm:presLayoutVars>
      </dgm:prSet>
      <dgm:spPr/>
    </dgm:pt>
    <dgm:pt modelId="{5D8D0A74-F19B-4CEC-861E-783732478B63}" type="pres">
      <dgm:prSet presAssocID="{0C22617C-D8B4-4095-914C-FD647A685947}" presName="spaceBetweenRectangles" presStyleCnt="0"/>
      <dgm:spPr/>
    </dgm:pt>
    <dgm:pt modelId="{2FF1FF32-8F3C-4B86-8127-80BBB2D8CC5E}" type="pres">
      <dgm:prSet presAssocID="{4DB01452-B629-40B8-8263-856CBC35C4E9}" presName="parentLin" presStyleCnt="0"/>
      <dgm:spPr/>
    </dgm:pt>
    <dgm:pt modelId="{2BEBAAD2-EB84-426D-881C-BB06191070C0}" type="pres">
      <dgm:prSet presAssocID="{4DB01452-B629-40B8-8263-856CBC35C4E9}" presName="parentLeftMargin" presStyleLbl="node1" presStyleIdx="4" presStyleCnt="6"/>
      <dgm:spPr/>
    </dgm:pt>
    <dgm:pt modelId="{C4C9E5D4-D890-4131-8950-2FA05B4A2258}" type="pres">
      <dgm:prSet presAssocID="{4DB01452-B629-40B8-8263-856CBC35C4E9}" presName="parentText" presStyleLbl="node1" presStyleIdx="5" presStyleCnt="6" custScaleX="92436" custLinFactNeighborX="4513" custLinFactNeighborY="67501">
        <dgm:presLayoutVars>
          <dgm:chMax val="0"/>
          <dgm:bulletEnabled val="1"/>
        </dgm:presLayoutVars>
      </dgm:prSet>
      <dgm:spPr/>
    </dgm:pt>
    <dgm:pt modelId="{CEE79AAA-0F16-468B-AC89-485A0F0E647C}" type="pres">
      <dgm:prSet presAssocID="{4DB01452-B629-40B8-8263-856CBC35C4E9}" presName="negativeSpace" presStyleCnt="0"/>
      <dgm:spPr/>
    </dgm:pt>
    <dgm:pt modelId="{81FFF3D3-EDCD-471C-960F-9DC07F14EAF8}" type="pres">
      <dgm:prSet presAssocID="{4DB01452-B629-40B8-8263-856CBC35C4E9}" presName="childText" presStyleLbl="conFgAcc1" presStyleIdx="5" presStyleCnt="6" custScaleX="92177" custLinFactNeighborY="83889">
        <dgm:presLayoutVars>
          <dgm:bulletEnabled val="1"/>
        </dgm:presLayoutVars>
      </dgm:prSet>
      <dgm:spPr/>
    </dgm:pt>
  </dgm:ptLst>
  <dgm:cxnLst>
    <dgm:cxn modelId="{DFCC1913-7E2A-4B29-8B53-93982FBE8397}" srcId="{EA500FE0-14B0-4918-AE13-272DB7144CB4}" destId="{EB3CE3F9-6036-426F-903D-A088388DACE4}" srcOrd="1" destOrd="0" parTransId="{E743EFF6-4A8A-479D-898E-66AE08BA997A}" sibTransId="{FE499263-A24E-4B76-B3EE-77504B23E849}"/>
    <dgm:cxn modelId="{BA2A3D2A-409C-4556-917F-CCC114CD2E00}" srcId="{EA500FE0-14B0-4918-AE13-272DB7144CB4}" destId="{5E41010D-1D1F-46F0-95EA-A9666A5F84F3}" srcOrd="4" destOrd="0" parTransId="{20C7DA2A-186E-41C2-9522-FA4AB67B1DFF}" sibTransId="{0C22617C-D8B4-4095-914C-FD647A685947}"/>
    <dgm:cxn modelId="{1BBBF62C-5606-4BA2-A3C5-2F55E759440F}" type="presOf" srcId="{DB270904-48CE-4425-BF0D-7CB544A6A8D9}" destId="{5E812185-86EA-4667-8AFC-CBBC729DE077}" srcOrd="1" destOrd="0" presId="urn:microsoft.com/office/officeart/2005/8/layout/list1"/>
    <dgm:cxn modelId="{0C886D2F-712D-4847-AAA4-1E143DF9899E}" srcId="{EA500FE0-14B0-4918-AE13-272DB7144CB4}" destId="{4DB01452-B629-40B8-8263-856CBC35C4E9}" srcOrd="5" destOrd="0" parTransId="{03090251-6C1C-48F1-AE75-1FF584074E73}" sibTransId="{4A3BF29F-7193-4E4C-8CE8-C3697329A87A}"/>
    <dgm:cxn modelId="{85F5425B-06EE-4BFD-8425-2C6429919593}" type="presOf" srcId="{EB3CE3F9-6036-426F-903D-A088388DACE4}" destId="{A6AD18DF-07F6-4F21-9941-B8A119B82EB5}" srcOrd="0" destOrd="0" presId="urn:microsoft.com/office/officeart/2005/8/layout/list1"/>
    <dgm:cxn modelId="{8776A361-9CB4-4A36-BC27-7B25F24D50CE}" type="presOf" srcId="{5E41010D-1D1F-46F0-95EA-A9666A5F84F3}" destId="{ECAF72BC-1E6F-442F-B225-CB79507CC86B}" srcOrd="0" destOrd="0" presId="urn:microsoft.com/office/officeart/2005/8/layout/list1"/>
    <dgm:cxn modelId="{280CBA61-DF9E-4A4E-95A3-E45C77D9FE13}" type="presOf" srcId="{EA500FE0-14B0-4918-AE13-272DB7144CB4}" destId="{A2E57FC7-A7EC-498D-9B0E-77956A5E5B00}" srcOrd="0" destOrd="0" presId="urn:microsoft.com/office/officeart/2005/8/layout/list1"/>
    <dgm:cxn modelId="{AC198244-3B11-4283-8182-09C08759D779}" type="presOf" srcId="{6F28FB83-3D36-47A5-9C5F-98C247281F76}" destId="{F19F7C7F-E092-4A62-90FE-A72586E9CBE4}" srcOrd="0" destOrd="0" presId="urn:microsoft.com/office/officeart/2005/8/layout/list1"/>
    <dgm:cxn modelId="{246E7D45-A394-489B-BA5B-B9397587D551}" srcId="{EA500FE0-14B0-4918-AE13-272DB7144CB4}" destId="{58505033-BA02-4C01-BB8D-07F2EFB64F09}" srcOrd="2" destOrd="0" parTransId="{988137EC-7B1C-4618-B475-BA3640008038}" sibTransId="{9F6F16F6-10F2-4FEC-96C0-0B4BCECFD564}"/>
    <dgm:cxn modelId="{F41F174D-A6A8-4740-B586-13F1FCBB1444}" type="presOf" srcId="{58505033-BA02-4C01-BB8D-07F2EFB64F09}" destId="{9E4B36FB-5A11-4B33-925B-DC61D2061ECB}" srcOrd="0" destOrd="0" presId="urn:microsoft.com/office/officeart/2005/8/layout/list1"/>
    <dgm:cxn modelId="{CF265F54-474E-4D4B-96C0-7D9C17460BF9}" srcId="{EA500FE0-14B0-4918-AE13-272DB7144CB4}" destId="{DB270904-48CE-4425-BF0D-7CB544A6A8D9}" srcOrd="3" destOrd="0" parTransId="{15CC9D02-6EB2-4242-804E-4831C80E3CEA}" sibTransId="{A45030E7-3E2D-4FF5-AB47-04033FB36D0B}"/>
    <dgm:cxn modelId="{954AC87A-21B5-4D26-AF2F-B3A149E1E919}" srcId="{EA500FE0-14B0-4918-AE13-272DB7144CB4}" destId="{6F28FB83-3D36-47A5-9C5F-98C247281F76}" srcOrd="0" destOrd="0" parTransId="{C29B281D-C3A3-45C0-BAF9-3CBA7D10642F}" sibTransId="{C6F4BAEB-D2D4-49AB-9675-985151ED06AE}"/>
    <dgm:cxn modelId="{658DA47F-ECF0-45B0-BF37-D6E4FF1E8CF4}" type="presOf" srcId="{5E41010D-1D1F-46F0-95EA-A9666A5F84F3}" destId="{0891C565-DD31-42CF-96B8-3A6CACDDD43A}" srcOrd="1" destOrd="0" presId="urn:microsoft.com/office/officeart/2005/8/layout/list1"/>
    <dgm:cxn modelId="{92175691-BB4D-407C-AB05-8DAB78EA7348}" type="presOf" srcId="{58505033-BA02-4C01-BB8D-07F2EFB64F09}" destId="{2FC58CC7-0FD4-466B-8518-2C223B1A5878}" srcOrd="1" destOrd="0" presId="urn:microsoft.com/office/officeart/2005/8/layout/list1"/>
    <dgm:cxn modelId="{C61F379F-D9DA-4DFC-B7B7-DA5A41117BB0}" type="presOf" srcId="{4DB01452-B629-40B8-8263-856CBC35C4E9}" destId="{C4C9E5D4-D890-4131-8950-2FA05B4A2258}" srcOrd="1" destOrd="0" presId="urn:microsoft.com/office/officeart/2005/8/layout/list1"/>
    <dgm:cxn modelId="{7C80A9AA-3397-4780-9EFD-6D4060CC79DE}" type="presOf" srcId="{EB3CE3F9-6036-426F-903D-A088388DACE4}" destId="{FF9F4450-8983-4E69-ABFC-1CFEB6107489}" srcOrd="1" destOrd="0" presId="urn:microsoft.com/office/officeart/2005/8/layout/list1"/>
    <dgm:cxn modelId="{57D6D6AC-DC75-4F38-8227-9064C187DB15}" type="presOf" srcId="{4DB01452-B629-40B8-8263-856CBC35C4E9}" destId="{2BEBAAD2-EB84-426D-881C-BB06191070C0}" srcOrd="0" destOrd="0" presId="urn:microsoft.com/office/officeart/2005/8/layout/list1"/>
    <dgm:cxn modelId="{D3621EDE-FE11-4A08-A14E-D5B789E9ED8C}" type="presOf" srcId="{6F28FB83-3D36-47A5-9C5F-98C247281F76}" destId="{F1D6EAA3-1261-439A-943E-7F7625AB5E66}" srcOrd="1" destOrd="0" presId="urn:microsoft.com/office/officeart/2005/8/layout/list1"/>
    <dgm:cxn modelId="{6ECFF7E6-CB32-41CF-AFD0-01EAD9507DBC}" type="presOf" srcId="{DB270904-48CE-4425-BF0D-7CB544A6A8D9}" destId="{3ECFB078-42B3-46BA-9A2E-1584891AEA88}" srcOrd="0" destOrd="0" presId="urn:microsoft.com/office/officeart/2005/8/layout/list1"/>
    <dgm:cxn modelId="{D634ADBC-72AF-46EC-A658-54D3D46DCE53}" type="presParOf" srcId="{A2E57FC7-A7EC-498D-9B0E-77956A5E5B00}" destId="{9D2E9073-E6A8-49C5-AC69-3481FD0C34CB}" srcOrd="0" destOrd="0" presId="urn:microsoft.com/office/officeart/2005/8/layout/list1"/>
    <dgm:cxn modelId="{A856E5F2-5080-454F-9CCE-90E17BBEFF19}" type="presParOf" srcId="{9D2E9073-E6A8-49C5-AC69-3481FD0C34CB}" destId="{F19F7C7F-E092-4A62-90FE-A72586E9CBE4}" srcOrd="0" destOrd="0" presId="urn:microsoft.com/office/officeart/2005/8/layout/list1"/>
    <dgm:cxn modelId="{E1CA42D0-E052-4F4A-AAFF-CD9B0803D233}" type="presParOf" srcId="{9D2E9073-E6A8-49C5-AC69-3481FD0C34CB}" destId="{F1D6EAA3-1261-439A-943E-7F7625AB5E66}" srcOrd="1" destOrd="0" presId="urn:microsoft.com/office/officeart/2005/8/layout/list1"/>
    <dgm:cxn modelId="{B3972773-9A98-4B21-9328-289C4088D5D5}" type="presParOf" srcId="{A2E57FC7-A7EC-498D-9B0E-77956A5E5B00}" destId="{6539080E-3057-4091-83BA-174E755335EF}" srcOrd="1" destOrd="0" presId="urn:microsoft.com/office/officeart/2005/8/layout/list1"/>
    <dgm:cxn modelId="{4A30A2EF-5768-421F-8E82-014FABA31E9B}" type="presParOf" srcId="{A2E57FC7-A7EC-498D-9B0E-77956A5E5B00}" destId="{C1757851-0B70-4BDA-B128-91E75D165777}" srcOrd="2" destOrd="0" presId="urn:microsoft.com/office/officeart/2005/8/layout/list1"/>
    <dgm:cxn modelId="{39293381-2AFD-4ED8-84D7-B335D67C5324}" type="presParOf" srcId="{A2E57FC7-A7EC-498D-9B0E-77956A5E5B00}" destId="{677D916C-5F55-45FD-8A2E-035A28B044D6}" srcOrd="3" destOrd="0" presId="urn:microsoft.com/office/officeart/2005/8/layout/list1"/>
    <dgm:cxn modelId="{E3C8DD1C-6138-4717-A5DD-457A72C3833C}" type="presParOf" srcId="{A2E57FC7-A7EC-498D-9B0E-77956A5E5B00}" destId="{9158DADA-D732-4202-90D5-621B91BC2B46}" srcOrd="4" destOrd="0" presId="urn:microsoft.com/office/officeart/2005/8/layout/list1"/>
    <dgm:cxn modelId="{5DDAF61C-8B90-4CF3-BD77-8B0E4B6A057D}" type="presParOf" srcId="{9158DADA-D732-4202-90D5-621B91BC2B46}" destId="{A6AD18DF-07F6-4F21-9941-B8A119B82EB5}" srcOrd="0" destOrd="0" presId="urn:microsoft.com/office/officeart/2005/8/layout/list1"/>
    <dgm:cxn modelId="{CA279BB1-4CFC-4D9C-86F3-22337C0BDCC4}" type="presParOf" srcId="{9158DADA-D732-4202-90D5-621B91BC2B46}" destId="{FF9F4450-8983-4E69-ABFC-1CFEB6107489}" srcOrd="1" destOrd="0" presId="urn:microsoft.com/office/officeart/2005/8/layout/list1"/>
    <dgm:cxn modelId="{3E510723-0857-483E-8E71-A550F1C848F4}" type="presParOf" srcId="{A2E57FC7-A7EC-498D-9B0E-77956A5E5B00}" destId="{2B36BF11-1572-4833-8923-BF9E1402570B}" srcOrd="5" destOrd="0" presId="urn:microsoft.com/office/officeart/2005/8/layout/list1"/>
    <dgm:cxn modelId="{7FF41860-D40F-41D5-BD0E-64315FD59552}" type="presParOf" srcId="{A2E57FC7-A7EC-498D-9B0E-77956A5E5B00}" destId="{0D4DDD07-7BA1-4B2B-9FCA-C2F0F96491E1}" srcOrd="6" destOrd="0" presId="urn:microsoft.com/office/officeart/2005/8/layout/list1"/>
    <dgm:cxn modelId="{FE851BD5-B271-4846-B198-CC5D24475A5B}" type="presParOf" srcId="{A2E57FC7-A7EC-498D-9B0E-77956A5E5B00}" destId="{D9646725-3FC6-4CF6-A417-77E075E512E2}" srcOrd="7" destOrd="0" presId="urn:microsoft.com/office/officeart/2005/8/layout/list1"/>
    <dgm:cxn modelId="{EA8523EF-D2A0-4FFC-BC66-145BFAEF5998}" type="presParOf" srcId="{A2E57FC7-A7EC-498D-9B0E-77956A5E5B00}" destId="{79E4B897-1353-4A8B-AF8A-92C9DCF5BF4F}" srcOrd="8" destOrd="0" presId="urn:microsoft.com/office/officeart/2005/8/layout/list1"/>
    <dgm:cxn modelId="{48F49A60-C6A0-418F-88C0-1152FEBA6F6C}" type="presParOf" srcId="{79E4B897-1353-4A8B-AF8A-92C9DCF5BF4F}" destId="{9E4B36FB-5A11-4B33-925B-DC61D2061ECB}" srcOrd="0" destOrd="0" presId="urn:microsoft.com/office/officeart/2005/8/layout/list1"/>
    <dgm:cxn modelId="{75121D61-76DA-4F05-8642-1DAB77D622E5}" type="presParOf" srcId="{79E4B897-1353-4A8B-AF8A-92C9DCF5BF4F}" destId="{2FC58CC7-0FD4-466B-8518-2C223B1A5878}" srcOrd="1" destOrd="0" presId="urn:microsoft.com/office/officeart/2005/8/layout/list1"/>
    <dgm:cxn modelId="{AD9F8886-2773-4314-9D21-C7EE3ED65D7C}" type="presParOf" srcId="{A2E57FC7-A7EC-498D-9B0E-77956A5E5B00}" destId="{98566950-9E04-4EDE-AAD3-A4BD967DBBFD}" srcOrd="9" destOrd="0" presId="urn:microsoft.com/office/officeart/2005/8/layout/list1"/>
    <dgm:cxn modelId="{C6F63FF4-19C1-4B00-A561-AAC8CE03ADA8}" type="presParOf" srcId="{A2E57FC7-A7EC-498D-9B0E-77956A5E5B00}" destId="{EEFDB75C-57FE-436E-8619-8F32451EB32F}" srcOrd="10" destOrd="0" presId="urn:microsoft.com/office/officeart/2005/8/layout/list1"/>
    <dgm:cxn modelId="{FF7325DA-428F-472C-A72E-A1C3FC79C683}" type="presParOf" srcId="{A2E57FC7-A7EC-498D-9B0E-77956A5E5B00}" destId="{03FD2E26-A64D-4F4A-80A4-ECAB5E7F38E9}" srcOrd="11" destOrd="0" presId="urn:microsoft.com/office/officeart/2005/8/layout/list1"/>
    <dgm:cxn modelId="{20CA546E-2965-4F78-8A54-1021E1ECF765}" type="presParOf" srcId="{A2E57FC7-A7EC-498D-9B0E-77956A5E5B00}" destId="{2BE18B72-BFC3-4025-99B3-53378E4B3B0C}" srcOrd="12" destOrd="0" presId="urn:microsoft.com/office/officeart/2005/8/layout/list1"/>
    <dgm:cxn modelId="{26A86610-4105-4E40-99EB-DA0C80A559E0}" type="presParOf" srcId="{2BE18B72-BFC3-4025-99B3-53378E4B3B0C}" destId="{3ECFB078-42B3-46BA-9A2E-1584891AEA88}" srcOrd="0" destOrd="0" presId="urn:microsoft.com/office/officeart/2005/8/layout/list1"/>
    <dgm:cxn modelId="{4524E1BE-C2B5-40A4-AA67-B8EA14F0E500}" type="presParOf" srcId="{2BE18B72-BFC3-4025-99B3-53378E4B3B0C}" destId="{5E812185-86EA-4667-8AFC-CBBC729DE077}" srcOrd="1" destOrd="0" presId="urn:microsoft.com/office/officeart/2005/8/layout/list1"/>
    <dgm:cxn modelId="{4C636E6F-5927-4069-9396-1FAE8D0AD468}" type="presParOf" srcId="{A2E57FC7-A7EC-498D-9B0E-77956A5E5B00}" destId="{18FA8874-D3C5-4477-A8D7-C9FE9A299DDE}" srcOrd="13" destOrd="0" presId="urn:microsoft.com/office/officeart/2005/8/layout/list1"/>
    <dgm:cxn modelId="{37C83A1C-45C0-4614-90EE-76BA5E73504C}" type="presParOf" srcId="{A2E57FC7-A7EC-498D-9B0E-77956A5E5B00}" destId="{86B05334-C8EF-4573-96EC-883BF576B337}" srcOrd="14" destOrd="0" presId="urn:microsoft.com/office/officeart/2005/8/layout/list1"/>
    <dgm:cxn modelId="{C73A4C64-CD7F-4ED6-B886-52A2AEEB9B3D}" type="presParOf" srcId="{A2E57FC7-A7EC-498D-9B0E-77956A5E5B00}" destId="{A827FC1C-E9BA-4110-B09E-81450CF53BA5}" srcOrd="15" destOrd="0" presId="urn:microsoft.com/office/officeart/2005/8/layout/list1"/>
    <dgm:cxn modelId="{234EFD92-51DE-4DF9-B580-F6BB048DECDA}" type="presParOf" srcId="{A2E57FC7-A7EC-498D-9B0E-77956A5E5B00}" destId="{4BE1603E-ADAC-40C8-A03B-AE799B19CFD7}" srcOrd="16" destOrd="0" presId="urn:microsoft.com/office/officeart/2005/8/layout/list1"/>
    <dgm:cxn modelId="{54B92B3B-2CE5-4757-A462-F36A3406D630}" type="presParOf" srcId="{4BE1603E-ADAC-40C8-A03B-AE799B19CFD7}" destId="{ECAF72BC-1E6F-442F-B225-CB79507CC86B}" srcOrd="0" destOrd="0" presId="urn:microsoft.com/office/officeart/2005/8/layout/list1"/>
    <dgm:cxn modelId="{6604A6B0-8F15-4D1A-AC4F-755A5CE1AC64}" type="presParOf" srcId="{4BE1603E-ADAC-40C8-A03B-AE799B19CFD7}" destId="{0891C565-DD31-42CF-96B8-3A6CACDDD43A}" srcOrd="1" destOrd="0" presId="urn:microsoft.com/office/officeart/2005/8/layout/list1"/>
    <dgm:cxn modelId="{F85D697D-4A12-4517-9847-231A5FD0DA33}" type="presParOf" srcId="{A2E57FC7-A7EC-498D-9B0E-77956A5E5B00}" destId="{36705C71-2453-44B6-9506-9A2D7C70B1AD}" srcOrd="17" destOrd="0" presId="urn:microsoft.com/office/officeart/2005/8/layout/list1"/>
    <dgm:cxn modelId="{2DEC12A6-9FC1-4FDE-B6E6-2AC36DFDDDA4}" type="presParOf" srcId="{A2E57FC7-A7EC-498D-9B0E-77956A5E5B00}" destId="{360B4A55-E75B-4232-A410-134708CDB6D3}" srcOrd="18" destOrd="0" presId="urn:microsoft.com/office/officeart/2005/8/layout/list1"/>
    <dgm:cxn modelId="{C817E097-2F61-49D5-968D-A6C8494F3E00}" type="presParOf" srcId="{A2E57FC7-A7EC-498D-9B0E-77956A5E5B00}" destId="{5D8D0A74-F19B-4CEC-861E-783732478B63}" srcOrd="19" destOrd="0" presId="urn:microsoft.com/office/officeart/2005/8/layout/list1"/>
    <dgm:cxn modelId="{EE62A476-B23A-446D-A638-F6713B348BF5}" type="presParOf" srcId="{A2E57FC7-A7EC-498D-9B0E-77956A5E5B00}" destId="{2FF1FF32-8F3C-4B86-8127-80BBB2D8CC5E}" srcOrd="20" destOrd="0" presId="urn:microsoft.com/office/officeart/2005/8/layout/list1"/>
    <dgm:cxn modelId="{BB45AA8C-11BF-45F5-9ADE-DE1A9F03FBB0}" type="presParOf" srcId="{2FF1FF32-8F3C-4B86-8127-80BBB2D8CC5E}" destId="{2BEBAAD2-EB84-426D-881C-BB06191070C0}" srcOrd="0" destOrd="0" presId="urn:microsoft.com/office/officeart/2005/8/layout/list1"/>
    <dgm:cxn modelId="{7E667038-973C-41C9-97F8-B4A3BFC85E23}" type="presParOf" srcId="{2FF1FF32-8F3C-4B86-8127-80BBB2D8CC5E}" destId="{C4C9E5D4-D890-4131-8950-2FA05B4A2258}" srcOrd="1" destOrd="0" presId="urn:microsoft.com/office/officeart/2005/8/layout/list1"/>
    <dgm:cxn modelId="{7712A638-6443-49C1-B2BD-7C7DD194A14C}" type="presParOf" srcId="{A2E57FC7-A7EC-498D-9B0E-77956A5E5B00}" destId="{CEE79AAA-0F16-468B-AC89-485A0F0E647C}" srcOrd="21" destOrd="0" presId="urn:microsoft.com/office/officeart/2005/8/layout/list1"/>
    <dgm:cxn modelId="{9E83093A-AE7C-47EF-BAA6-2C3D3C6CCEFE}" type="presParOf" srcId="{A2E57FC7-A7EC-498D-9B0E-77956A5E5B00}" destId="{81FFF3D3-EDCD-471C-960F-9DC07F14EAF8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87EE59-0231-4723-945C-A975FC70A2CE}" type="doc">
      <dgm:prSet loTypeId="urn:microsoft.com/office/officeart/2005/8/layout/target3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73C0588-D942-466A-B729-50C7B6145450}">
      <dgm:prSet phldrT="[Текст]"/>
      <dgm:spPr/>
      <dgm:t>
        <a:bodyPr/>
        <a:lstStyle/>
        <a:p>
          <a:endParaRPr lang="ru-RU" dirty="0"/>
        </a:p>
      </dgm:t>
    </dgm:pt>
    <dgm:pt modelId="{3F62FE88-CF67-4CE0-B214-A266672A7613}" type="parTrans" cxnId="{EC57C433-D0BD-4DB5-B116-746A07552D3E}">
      <dgm:prSet/>
      <dgm:spPr/>
      <dgm:t>
        <a:bodyPr/>
        <a:lstStyle/>
        <a:p>
          <a:endParaRPr lang="ru-RU"/>
        </a:p>
      </dgm:t>
    </dgm:pt>
    <dgm:pt modelId="{ABF17E22-38BA-4790-8A7A-04AAEFDFD9D5}" type="sibTrans" cxnId="{EC57C433-D0BD-4DB5-B116-746A07552D3E}">
      <dgm:prSet/>
      <dgm:spPr/>
      <dgm:t>
        <a:bodyPr/>
        <a:lstStyle/>
        <a:p>
          <a:endParaRPr lang="ru-RU"/>
        </a:p>
      </dgm:t>
    </dgm:pt>
    <dgm:pt modelId="{3605C033-2480-4A10-A04B-2A2E9FBA563C}">
      <dgm:prSet phldrT="[Текст]"/>
      <dgm:spPr/>
      <dgm:t>
        <a:bodyPr/>
        <a:lstStyle/>
        <a:p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Қишлоқ хўжалиги</a:t>
          </a:r>
          <a:endParaRPr lang="ru-RU" dirty="0"/>
        </a:p>
      </dgm:t>
    </dgm:pt>
    <dgm:pt modelId="{19E21BA8-1C12-468B-8472-F926408ECB34}" type="parTrans" cxnId="{5F79BEED-8610-4B6A-8255-7A5787072253}">
      <dgm:prSet/>
      <dgm:spPr/>
      <dgm:t>
        <a:bodyPr/>
        <a:lstStyle/>
        <a:p>
          <a:endParaRPr lang="ru-RU"/>
        </a:p>
      </dgm:t>
    </dgm:pt>
    <dgm:pt modelId="{28C03001-E669-4DD6-BA13-85009A85D342}" type="sibTrans" cxnId="{5F79BEED-8610-4B6A-8255-7A5787072253}">
      <dgm:prSet/>
      <dgm:spPr/>
      <dgm:t>
        <a:bodyPr/>
        <a:lstStyle/>
        <a:p>
          <a:endParaRPr lang="ru-RU"/>
        </a:p>
      </dgm:t>
    </dgm:pt>
    <dgm:pt modelId="{A4B0B586-D79A-4867-A13A-254E2A1F8D0E}">
      <dgm:prSet phldrT="[Текст]" custT="1"/>
      <dgm:spPr/>
      <dgm:t>
        <a:bodyPr/>
        <a:lstStyle/>
        <a:p>
          <a:r>
            <a:rPr lang="uz-Cyrl-UZ" sz="1000" b="1" dirty="0">
              <a:latin typeface="Arial" pitchFamily="34" charset="0"/>
              <a:cs typeface="Arial" panose="020B0604020202020204" pitchFamily="34" charset="0"/>
            </a:rPr>
            <a:t>Деҳқончилик – </a:t>
          </a:r>
          <a:br>
            <a:rPr lang="uz-Cyrl-UZ" sz="1000" b="1" dirty="0">
              <a:latin typeface="Arial" pitchFamily="34" charset="0"/>
              <a:cs typeface="Arial" panose="020B0604020202020204" pitchFamily="34" charset="0"/>
            </a:rPr>
          </a:br>
          <a:r>
            <a:rPr lang="uz-Cyrl-UZ" sz="1000" b="1" dirty="0">
              <a:latin typeface="Arial" pitchFamily="34" charset="0"/>
              <a:cs typeface="Arial" panose="020B0604020202020204" pitchFamily="34" charset="0"/>
            </a:rPr>
            <a:t>280 та хонадон</a:t>
          </a:r>
          <a:endParaRPr lang="ru-RU" sz="1000" b="1" dirty="0">
            <a:latin typeface="Arial" pitchFamily="34" charset="0"/>
            <a:cs typeface="Arial" panose="020B0604020202020204" pitchFamily="34" charset="0"/>
          </a:endParaRPr>
        </a:p>
      </dgm:t>
    </dgm:pt>
    <dgm:pt modelId="{108BC816-BF77-4C04-B095-88875BD53DE6}" type="parTrans" cxnId="{788577BB-A587-4FAF-BCC3-10B4991F9087}">
      <dgm:prSet/>
      <dgm:spPr/>
      <dgm:t>
        <a:bodyPr/>
        <a:lstStyle/>
        <a:p>
          <a:endParaRPr lang="ru-RU"/>
        </a:p>
      </dgm:t>
    </dgm:pt>
    <dgm:pt modelId="{9141D5BD-915B-4EC3-9F9E-50D019B3E83A}" type="sibTrans" cxnId="{788577BB-A587-4FAF-BCC3-10B4991F9087}">
      <dgm:prSet/>
      <dgm:spPr/>
      <dgm:t>
        <a:bodyPr/>
        <a:lstStyle/>
        <a:p>
          <a:endParaRPr lang="ru-RU"/>
        </a:p>
      </dgm:t>
    </dgm:pt>
    <dgm:pt modelId="{67102536-A693-4580-8F8C-696881BDA921}">
      <dgm:prSet phldrT="[Текст]" custT="1"/>
      <dgm:spPr/>
      <dgm:t>
        <a:bodyPr/>
        <a:lstStyle/>
        <a:p>
          <a:r>
            <a:rPr lang="uz-Cyrl-UZ" sz="1000" b="1" dirty="0">
              <a:latin typeface="Arial" pitchFamily="34" charset="0"/>
              <a:cs typeface="Arial" panose="020B0604020202020204" pitchFamily="34" charset="0"/>
            </a:rPr>
            <a:t>Чорвачилик – </a:t>
          </a:r>
          <a:br>
            <a:rPr lang="uz-Cyrl-UZ" sz="1000" b="1" dirty="0">
              <a:latin typeface="Arial" pitchFamily="34" charset="0"/>
              <a:cs typeface="Arial" panose="020B0604020202020204" pitchFamily="34" charset="0"/>
            </a:rPr>
          </a:br>
          <a:r>
            <a:rPr lang="uz-Cyrl-UZ" sz="1000" b="1" dirty="0">
              <a:latin typeface="Arial" pitchFamily="34" charset="0"/>
              <a:cs typeface="Arial" panose="020B0604020202020204" pitchFamily="34" charset="0"/>
            </a:rPr>
            <a:t>78 та  хонадон</a:t>
          </a:r>
          <a:endParaRPr lang="ru-RU" sz="1000" dirty="0"/>
        </a:p>
      </dgm:t>
    </dgm:pt>
    <dgm:pt modelId="{58BD79C5-EE0B-41A9-9C27-3461DFCF2151}" type="parTrans" cxnId="{73DF659C-7D5C-4EB0-975C-06E3F684FAD9}">
      <dgm:prSet/>
      <dgm:spPr/>
      <dgm:t>
        <a:bodyPr/>
        <a:lstStyle/>
        <a:p>
          <a:endParaRPr lang="ru-RU"/>
        </a:p>
      </dgm:t>
    </dgm:pt>
    <dgm:pt modelId="{8A2CB9A0-DCB5-45E7-807D-583F92155B4E}" type="sibTrans" cxnId="{73DF659C-7D5C-4EB0-975C-06E3F684FAD9}">
      <dgm:prSet/>
      <dgm:spPr/>
      <dgm:t>
        <a:bodyPr/>
        <a:lstStyle/>
        <a:p>
          <a:endParaRPr lang="ru-RU"/>
        </a:p>
      </dgm:t>
    </dgm:pt>
    <dgm:pt modelId="{B40F4019-9AA1-4D03-AD1C-6DE9D7D89555}" type="pres">
      <dgm:prSet presAssocID="{4787EE59-0231-4723-945C-A975FC70A2C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72EB0E8D-248F-41E0-B701-BAB329A366BB}" type="pres">
      <dgm:prSet presAssocID="{773C0588-D942-466A-B729-50C7B6145450}" presName="circle1" presStyleLbl="node1" presStyleIdx="0" presStyleCnt="2" custLinFactNeighborY="1642"/>
      <dgm:spPr/>
    </dgm:pt>
    <dgm:pt modelId="{17F5BFB7-BE02-4FBE-BB60-51248D369BE2}" type="pres">
      <dgm:prSet presAssocID="{773C0588-D942-466A-B729-50C7B6145450}" presName="space" presStyleCnt="0"/>
      <dgm:spPr/>
    </dgm:pt>
    <dgm:pt modelId="{98008846-533D-486F-957A-37E7A4507394}" type="pres">
      <dgm:prSet presAssocID="{773C0588-D942-466A-B729-50C7B6145450}" presName="rect1" presStyleLbl="alignAcc1" presStyleIdx="0" presStyleCnt="2"/>
      <dgm:spPr/>
    </dgm:pt>
    <dgm:pt modelId="{AE52B730-603A-40CE-9AB0-D8F8ACA460E0}" type="pres">
      <dgm:prSet presAssocID="{3605C033-2480-4A10-A04B-2A2E9FBA563C}" presName="vertSpace2" presStyleLbl="node1" presStyleIdx="0" presStyleCnt="2"/>
      <dgm:spPr/>
    </dgm:pt>
    <dgm:pt modelId="{C7580DF9-93AD-4773-B7FC-D78996414496}" type="pres">
      <dgm:prSet presAssocID="{3605C033-2480-4A10-A04B-2A2E9FBA563C}" presName="circle2" presStyleLbl="node1" presStyleIdx="1" presStyleCnt="2"/>
      <dgm:spPr/>
    </dgm:pt>
    <dgm:pt modelId="{40C21157-6AA2-4D84-9F0F-66F66B20D6A0}" type="pres">
      <dgm:prSet presAssocID="{3605C033-2480-4A10-A04B-2A2E9FBA563C}" presName="rect2" presStyleLbl="alignAcc1" presStyleIdx="1" presStyleCnt="2" custScaleY="200000" custLinFactNeighborX="1049" custLinFactNeighborY="-85765"/>
      <dgm:spPr/>
    </dgm:pt>
    <dgm:pt modelId="{B8A1AA57-7717-49D9-A227-F887743686C3}" type="pres">
      <dgm:prSet presAssocID="{773C0588-D942-466A-B729-50C7B6145450}" presName="rect1ParTx" presStyleLbl="alignAcc1" presStyleIdx="1" presStyleCnt="2">
        <dgm:presLayoutVars>
          <dgm:chMax val="1"/>
          <dgm:bulletEnabled val="1"/>
        </dgm:presLayoutVars>
      </dgm:prSet>
      <dgm:spPr/>
    </dgm:pt>
    <dgm:pt modelId="{EAF42560-7AE4-48E1-871E-1953791B01CB}" type="pres">
      <dgm:prSet presAssocID="{773C0588-D942-466A-B729-50C7B6145450}" presName="rect1ChTx" presStyleLbl="alignAcc1" presStyleIdx="1" presStyleCnt="2">
        <dgm:presLayoutVars>
          <dgm:bulletEnabled val="1"/>
        </dgm:presLayoutVars>
      </dgm:prSet>
      <dgm:spPr/>
    </dgm:pt>
    <dgm:pt modelId="{650F3A3A-9D3C-413B-BAEC-91C5FC49A70E}" type="pres">
      <dgm:prSet presAssocID="{3605C033-2480-4A10-A04B-2A2E9FBA563C}" presName="rect2ParTx" presStyleLbl="alignAcc1" presStyleIdx="1" presStyleCnt="2">
        <dgm:presLayoutVars>
          <dgm:chMax val="1"/>
          <dgm:bulletEnabled val="1"/>
        </dgm:presLayoutVars>
      </dgm:prSet>
      <dgm:spPr/>
    </dgm:pt>
    <dgm:pt modelId="{CC19AC0D-14AE-4EA9-BB7F-E534EDDCC4F3}" type="pres">
      <dgm:prSet presAssocID="{3605C033-2480-4A10-A04B-2A2E9FBA563C}" presName="rect2ChTx" presStyleLbl="alignAcc1" presStyleIdx="1" presStyleCnt="2" custLinFactNeighborX="-5957" custLinFactNeighborY="-32119">
        <dgm:presLayoutVars>
          <dgm:bulletEnabled val="1"/>
        </dgm:presLayoutVars>
      </dgm:prSet>
      <dgm:spPr/>
    </dgm:pt>
  </dgm:ptLst>
  <dgm:cxnLst>
    <dgm:cxn modelId="{3AC8A103-1256-4E61-8095-446FD417CB75}" type="presOf" srcId="{67102536-A693-4580-8F8C-696881BDA921}" destId="{CC19AC0D-14AE-4EA9-BB7F-E534EDDCC4F3}" srcOrd="0" destOrd="1" presId="urn:microsoft.com/office/officeart/2005/8/layout/target3"/>
    <dgm:cxn modelId="{EC57C433-D0BD-4DB5-B116-746A07552D3E}" srcId="{4787EE59-0231-4723-945C-A975FC70A2CE}" destId="{773C0588-D942-466A-B729-50C7B6145450}" srcOrd="0" destOrd="0" parTransId="{3F62FE88-CF67-4CE0-B214-A266672A7613}" sibTransId="{ABF17E22-38BA-4790-8A7A-04AAEFDFD9D5}"/>
    <dgm:cxn modelId="{D178594C-3DD1-44CA-8EC9-49B01B015FCC}" type="presOf" srcId="{773C0588-D942-466A-B729-50C7B6145450}" destId="{98008846-533D-486F-957A-37E7A4507394}" srcOrd="0" destOrd="0" presId="urn:microsoft.com/office/officeart/2005/8/layout/target3"/>
    <dgm:cxn modelId="{14925E4E-48E5-40A2-83AF-D5A50CCEAEAA}" type="presOf" srcId="{3605C033-2480-4A10-A04B-2A2E9FBA563C}" destId="{650F3A3A-9D3C-413B-BAEC-91C5FC49A70E}" srcOrd="1" destOrd="0" presId="urn:microsoft.com/office/officeart/2005/8/layout/target3"/>
    <dgm:cxn modelId="{A8C3CD6F-52D8-4988-AFED-F279E9C6C14F}" type="presOf" srcId="{4787EE59-0231-4723-945C-A975FC70A2CE}" destId="{B40F4019-9AA1-4D03-AD1C-6DE9D7D89555}" srcOrd="0" destOrd="0" presId="urn:microsoft.com/office/officeart/2005/8/layout/target3"/>
    <dgm:cxn modelId="{BC91DE92-5E73-43D8-B6DD-653D06851DB7}" type="presOf" srcId="{773C0588-D942-466A-B729-50C7B6145450}" destId="{B8A1AA57-7717-49D9-A227-F887743686C3}" srcOrd="1" destOrd="0" presId="urn:microsoft.com/office/officeart/2005/8/layout/target3"/>
    <dgm:cxn modelId="{73DF659C-7D5C-4EB0-975C-06E3F684FAD9}" srcId="{3605C033-2480-4A10-A04B-2A2E9FBA563C}" destId="{67102536-A693-4580-8F8C-696881BDA921}" srcOrd="1" destOrd="0" parTransId="{58BD79C5-EE0B-41A9-9C27-3461DFCF2151}" sibTransId="{8A2CB9A0-DCB5-45E7-807D-583F92155B4E}"/>
    <dgm:cxn modelId="{788577BB-A587-4FAF-BCC3-10B4991F9087}" srcId="{3605C033-2480-4A10-A04B-2A2E9FBA563C}" destId="{A4B0B586-D79A-4867-A13A-254E2A1F8D0E}" srcOrd="0" destOrd="0" parTransId="{108BC816-BF77-4C04-B095-88875BD53DE6}" sibTransId="{9141D5BD-915B-4EC3-9F9E-50D019B3E83A}"/>
    <dgm:cxn modelId="{3D8103BD-4B0C-4C96-A64B-F3711B328427}" type="presOf" srcId="{3605C033-2480-4A10-A04B-2A2E9FBA563C}" destId="{40C21157-6AA2-4D84-9F0F-66F66B20D6A0}" srcOrd="0" destOrd="0" presId="urn:microsoft.com/office/officeart/2005/8/layout/target3"/>
    <dgm:cxn modelId="{CFED8EDF-9504-429F-972A-691BA5C34879}" type="presOf" srcId="{A4B0B586-D79A-4867-A13A-254E2A1F8D0E}" destId="{CC19AC0D-14AE-4EA9-BB7F-E534EDDCC4F3}" srcOrd="0" destOrd="0" presId="urn:microsoft.com/office/officeart/2005/8/layout/target3"/>
    <dgm:cxn modelId="{5F79BEED-8610-4B6A-8255-7A5787072253}" srcId="{4787EE59-0231-4723-945C-A975FC70A2CE}" destId="{3605C033-2480-4A10-A04B-2A2E9FBA563C}" srcOrd="1" destOrd="0" parTransId="{19E21BA8-1C12-468B-8472-F926408ECB34}" sibTransId="{28C03001-E669-4DD6-BA13-85009A85D342}"/>
    <dgm:cxn modelId="{BA3A5B91-0508-4B80-BAB1-5160FB28BBA7}" type="presParOf" srcId="{B40F4019-9AA1-4D03-AD1C-6DE9D7D89555}" destId="{72EB0E8D-248F-41E0-B701-BAB329A366BB}" srcOrd="0" destOrd="0" presId="urn:microsoft.com/office/officeart/2005/8/layout/target3"/>
    <dgm:cxn modelId="{8B60FEF5-3B09-4E02-B68D-4F0EE19D7864}" type="presParOf" srcId="{B40F4019-9AA1-4D03-AD1C-6DE9D7D89555}" destId="{17F5BFB7-BE02-4FBE-BB60-51248D369BE2}" srcOrd="1" destOrd="0" presId="urn:microsoft.com/office/officeart/2005/8/layout/target3"/>
    <dgm:cxn modelId="{2BD20765-C55C-41B4-990B-F3BDDB1CF07C}" type="presParOf" srcId="{B40F4019-9AA1-4D03-AD1C-6DE9D7D89555}" destId="{98008846-533D-486F-957A-37E7A4507394}" srcOrd="2" destOrd="0" presId="urn:microsoft.com/office/officeart/2005/8/layout/target3"/>
    <dgm:cxn modelId="{244F588D-F7A4-45BD-9DC3-45839C981790}" type="presParOf" srcId="{B40F4019-9AA1-4D03-AD1C-6DE9D7D89555}" destId="{AE52B730-603A-40CE-9AB0-D8F8ACA460E0}" srcOrd="3" destOrd="0" presId="urn:microsoft.com/office/officeart/2005/8/layout/target3"/>
    <dgm:cxn modelId="{6013F842-257D-4D59-8094-909A2532976E}" type="presParOf" srcId="{B40F4019-9AA1-4D03-AD1C-6DE9D7D89555}" destId="{C7580DF9-93AD-4773-B7FC-D78996414496}" srcOrd="4" destOrd="0" presId="urn:microsoft.com/office/officeart/2005/8/layout/target3"/>
    <dgm:cxn modelId="{F4A4DB38-E0C2-454E-AC5B-6CD0944F70B1}" type="presParOf" srcId="{B40F4019-9AA1-4D03-AD1C-6DE9D7D89555}" destId="{40C21157-6AA2-4D84-9F0F-66F66B20D6A0}" srcOrd="5" destOrd="0" presId="urn:microsoft.com/office/officeart/2005/8/layout/target3"/>
    <dgm:cxn modelId="{AFB644A8-E7F7-4626-BD51-1B58BFB1A256}" type="presParOf" srcId="{B40F4019-9AA1-4D03-AD1C-6DE9D7D89555}" destId="{B8A1AA57-7717-49D9-A227-F887743686C3}" srcOrd="6" destOrd="0" presId="urn:microsoft.com/office/officeart/2005/8/layout/target3"/>
    <dgm:cxn modelId="{177A9C5F-C996-494B-B917-4AF840F96A07}" type="presParOf" srcId="{B40F4019-9AA1-4D03-AD1C-6DE9D7D89555}" destId="{EAF42560-7AE4-48E1-871E-1953791B01CB}" srcOrd="7" destOrd="0" presId="urn:microsoft.com/office/officeart/2005/8/layout/target3"/>
    <dgm:cxn modelId="{DB3C9067-5862-475A-BFD7-4CF04DC847FF}" type="presParOf" srcId="{B40F4019-9AA1-4D03-AD1C-6DE9D7D89555}" destId="{650F3A3A-9D3C-413B-BAEC-91C5FC49A70E}" srcOrd="8" destOrd="0" presId="urn:microsoft.com/office/officeart/2005/8/layout/target3"/>
    <dgm:cxn modelId="{70E17E79-681B-4C6B-AE97-98E512ACEF50}" type="presParOf" srcId="{B40F4019-9AA1-4D03-AD1C-6DE9D7D89555}" destId="{CC19AC0D-14AE-4EA9-BB7F-E534EDDCC4F3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3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A6ACFC-4935-4820-A598-DDCE82D6A8D9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400281-8AB2-44E3-80E8-8FF0F5F876C2}">
      <dgm:prSet phldrT="[Текст]" custT="1"/>
      <dgm:spPr/>
      <dgm:t>
        <a:bodyPr/>
        <a:lstStyle/>
        <a:p>
          <a:r>
            <a:rPr lang="uz-Cyrl-UZ" sz="2200" dirty="0"/>
            <a:t>                       </a:t>
          </a:r>
          <a:r>
            <a:rPr lang="uz-Cyrl-UZ" sz="1100" b="1" dirty="0"/>
            <a:t>Аҳоли сони </a:t>
          </a:r>
          <a:r>
            <a:rPr lang="uz-Cyrl-UZ" sz="1100" b="1" dirty="0">
              <a:solidFill>
                <a:srgbClr val="FF0000"/>
              </a:solidFill>
            </a:rPr>
            <a:t>2615</a:t>
          </a:r>
          <a:endParaRPr lang="ru-RU" sz="1100" b="1" dirty="0">
            <a:solidFill>
              <a:srgbClr val="FF0000"/>
            </a:solidFill>
          </a:endParaRPr>
        </a:p>
      </dgm:t>
    </dgm:pt>
    <dgm:pt modelId="{0C7C3007-F80B-499E-A597-30868294BF5B}" type="parTrans" cxnId="{0D7F3C29-5CFF-4AD9-899D-ADE56F19A115}">
      <dgm:prSet/>
      <dgm:spPr/>
      <dgm:t>
        <a:bodyPr/>
        <a:lstStyle/>
        <a:p>
          <a:endParaRPr lang="ru-RU"/>
        </a:p>
      </dgm:t>
    </dgm:pt>
    <dgm:pt modelId="{DD294FE3-D59A-4688-BE27-A4B67AC82C19}" type="sibTrans" cxnId="{0D7F3C29-5CFF-4AD9-899D-ADE56F19A115}">
      <dgm:prSet/>
      <dgm:spPr/>
      <dgm:t>
        <a:bodyPr/>
        <a:lstStyle/>
        <a:p>
          <a:endParaRPr lang="ru-RU"/>
        </a:p>
      </dgm:t>
    </dgm:pt>
    <dgm:pt modelId="{4C541271-851B-42C6-B8AB-4FD9DBD4554F}">
      <dgm:prSet phldrT="[Текст]" custT="1"/>
      <dgm:spPr/>
      <dgm:t>
        <a:bodyPr/>
        <a:lstStyle/>
        <a:p>
          <a:r>
            <a:rPr lang="uz-Cyrl-UZ" sz="2200" dirty="0"/>
            <a:t>                       </a:t>
          </a:r>
          <a:r>
            <a:rPr lang="uz-Cyrl-UZ" sz="1200" b="1" dirty="0"/>
            <a:t>Оила сони   </a:t>
          </a:r>
          <a:r>
            <a:rPr lang="uz-Cyrl-UZ" sz="1200" b="1" dirty="0">
              <a:solidFill>
                <a:srgbClr val="FF0000"/>
              </a:solidFill>
            </a:rPr>
            <a:t>858</a:t>
          </a:r>
          <a:endParaRPr lang="ru-RU" sz="1400" b="1" dirty="0">
            <a:solidFill>
              <a:srgbClr val="FF0000"/>
            </a:solidFill>
          </a:endParaRPr>
        </a:p>
      </dgm:t>
    </dgm:pt>
    <dgm:pt modelId="{778C95C7-0CF7-4246-A7DF-4915CAC8CFD6}" type="parTrans" cxnId="{93A2A018-C146-4649-9871-5E6105F03C02}">
      <dgm:prSet/>
      <dgm:spPr/>
      <dgm:t>
        <a:bodyPr/>
        <a:lstStyle/>
        <a:p>
          <a:endParaRPr lang="ru-RU"/>
        </a:p>
      </dgm:t>
    </dgm:pt>
    <dgm:pt modelId="{42B4E13B-8EC1-4FD3-9D77-5E31E0BCE5AA}" type="sibTrans" cxnId="{93A2A018-C146-4649-9871-5E6105F03C02}">
      <dgm:prSet/>
      <dgm:spPr/>
      <dgm:t>
        <a:bodyPr/>
        <a:lstStyle/>
        <a:p>
          <a:endParaRPr lang="ru-RU"/>
        </a:p>
      </dgm:t>
    </dgm:pt>
    <dgm:pt modelId="{47231070-80B8-4E2E-BCD6-76279FDBF56F}">
      <dgm:prSet phldrT="[Текст]" custT="1"/>
      <dgm:spPr/>
      <dgm:t>
        <a:bodyPr/>
        <a:lstStyle/>
        <a:p>
          <a:r>
            <a:rPr lang="uz-Cyrl-UZ" sz="2200" dirty="0"/>
            <a:t>                      </a:t>
          </a:r>
          <a:r>
            <a:rPr lang="uz-Cyrl-UZ" sz="1600" dirty="0"/>
            <a:t>Х</a:t>
          </a:r>
          <a:r>
            <a:rPr lang="uz-Cyrl-UZ" sz="1200" b="1" dirty="0"/>
            <a:t>онадон сони  </a:t>
          </a:r>
          <a:r>
            <a:rPr lang="uz-Cyrl-UZ" sz="1200" b="1" dirty="0">
              <a:solidFill>
                <a:srgbClr val="FF0000"/>
              </a:solidFill>
            </a:rPr>
            <a:t>584</a:t>
          </a:r>
          <a:endParaRPr lang="ru-RU" sz="1600" b="1" dirty="0">
            <a:solidFill>
              <a:srgbClr val="FF0000"/>
            </a:solidFill>
          </a:endParaRPr>
        </a:p>
      </dgm:t>
    </dgm:pt>
    <dgm:pt modelId="{C47E8099-2FA1-4453-A1C2-200E9077149E}" type="parTrans" cxnId="{9B3B7473-963C-43D3-8CEC-949F3BB4528E}">
      <dgm:prSet/>
      <dgm:spPr/>
      <dgm:t>
        <a:bodyPr/>
        <a:lstStyle/>
        <a:p>
          <a:endParaRPr lang="ru-RU"/>
        </a:p>
      </dgm:t>
    </dgm:pt>
    <dgm:pt modelId="{834F13F7-672D-451B-81FF-6C9579F9F69E}" type="sibTrans" cxnId="{9B3B7473-963C-43D3-8CEC-949F3BB4528E}">
      <dgm:prSet/>
      <dgm:spPr/>
      <dgm:t>
        <a:bodyPr/>
        <a:lstStyle/>
        <a:p>
          <a:endParaRPr lang="ru-RU"/>
        </a:p>
      </dgm:t>
    </dgm:pt>
    <dgm:pt modelId="{DB5A1B65-1461-4669-8D5F-7770D0106140}" type="pres">
      <dgm:prSet presAssocID="{76A6ACFC-4935-4820-A598-DDCE82D6A8D9}" presName="Name0" presStyleCnt="0">
        <dgm:presLayoutVars>
          <dgm:dir/>
          <dgm:resizeHandles val="exact"/>
        </dgm:presLayoutVars>
      </dgm:prSet>
      <dgm:spPr/>
    </dgm:pt>
    <dgm:pt modelId="{55DA1994-39D7-4AB6-A053-CCB0305132C6}" type="pres">
      <dgm:prSet presAssocID="{5E400281-8AB2-44E3-80E8-8FF0F5F876C2}" presName="composite" presStyleCnt="0"/>
      <dgm:spPr/>
    </dgm:pt>
    <dgm:pt modelId="{FFEA1D33-E1A6-4C87-8F13-085F548AD150}" type="pres">
      <dgm:prSet presAssocID="{5E400281-8AB2-44E3-80E8-8FF0F5F876C2}" presName="rect1" presStyleLbl="trAlignAcc1" presStyleIdx="0" presStyleCnt="3" custScaleX="167612" custScaleY="120771" custLinFactNeighborX="732" custLinFactNeighborY="26631">
        <dgm:presLayoutVars>
          <dgm:bulletEnabled val="1"/>
        </dgm:presLayoutVars>
      </dgm:prSet>
      <dgm:spPr/>
    </dgm:pt>
    <dgm:pt modelId="{C0448C21-044C-4D7D-86B0-855FEBC12A80}" type="pres">
      <dgm:prSet presAssocID="{5E400281-8AB2-44E3-80E8-8FF0F5F876C2}" presName="rect2" presStyleLbl="fgImgPlace1" presStyleIdx="0" presStyleCnt="3" custScaleX="68542" custScaleY="60389" custLinFactX="252465" custLinFactNeighborX="300000" custLinFactNeighborY="4180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руппа людей"/>
        </a:ext>
      </dgm:extLst>
    </dgm:pt>
    <dgm:pt modelId="{29A56EF4-1642-4AE0-A626-8E583C95BFE7}" type="pres">
      <dgm:prSet presAssocID="{DD294FE3-D59A-4688-BE27-A4B67AC82C19}" presName="sibTrans" presStyleCnt="0"/>
      <dgm:spPr/>
    </dgm:pt>
    <dgm:pt modelId="{DBA681EF-4723-4864-BEEF-E5E06040E41D}" type="pres">
      <dgm:prSet presAssocID="{4C541271-851B-42C6-B8AB-4FD9DBD4554F}" presName="composite" presStyleCnt="0"/>
      <dgm:spPr/>
    </dgm:pt>
    <dgm:pt modelId="{F29BAEE3-8868-4517-AFC1-AE501BFEAD07}" type="pres">
      <dgm:prSet presAssocID="{4C541271-851B-42C6-B8AB-4FD9DBD4554F}" presName="rect1" presStyleLbl="trAlignAcc1" presStyleIdx="1" presStyleCnt="3" custScaleX="167612" custScaleY="104100" custLinFactNeighborY="23555">
        <dgm:presLayoutVars>
          <dgm:bulletEnabled val="1"/>
        </dgm:presLayoutVars>
      </dgm:prSet>
      <dgm:spPr/>
    </dgm:pt>
    <dgm:pt modelId="{B4339B4B-29C1-447A-9A80-50E6FA7F039A}" type="pres">
      <dgm:prSet presAssocID="{4C541271-851B-42C6-B8AB-4FD9DBD4554F}" presName="rect2" presStyleLbl="fgImgPlace1" presStyleIdx="1" presStyleCnt="3" custScaleX="76274" custScaleY="53606" custLinFactX="254218" custLinFactNeighborX="300000" custLinFactNeighborY="3505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</dgm:spPr>
      <dgm:extLst>
        <a:ext uri="{E40237B7-FDA0-4F09-8148-C483321AD2D9}">
          <dgm14:cNvPr xmlns:dgm14="http://schemas.microsoft.com/office/drawing/2010/diagram" id="0" name="" descr="Семья с двумя детьми"/>
        </a:ext>
      </dgm:extLst>
    </dgm:pt>
    <dgm:pt modelId="{00A442C8-8589-482D-9CBF-58859049B61E}" type="pres">
      <dgm:prSet presAssocID="{42B4E13B-8EC1-4FD3-9D77-5E31E0BCE5AA}" presName="sibTrans" presStyleCnt="0"/>
      <dgm:spPr/>
    </dgm:pt>
    <dgm:pt modelId="{231C82C0-54A3-4ECA-9D4E-B0BDDB417E8C}" type="pres">
      <dgm:prSet presAssocID="{47231070-80B8-4E2E-BCD6-76279FDBF56F}" presName="composite" presStyleCnt="0"/>
      <dgm:spPr/>
    </dgm:pt>
    <dgm:pt modelId="{0E809904-4D71-49CA-800F-ED0614A1A568}" type="pres">
      <dgm:prSet presAssocID="{47231070-80B8-4E2E-BCD6-76279FDBF56F}" presName="rect1" presStyleLbl="trAlignAcc1" presStyleIdx="2" presStyleCnt="3" custScaleX="165570" custScaleY="101008" custLinFactNeighborX="409" custLinFactNeighborY="24021">
        <dgm:presLayoutVars>
          <dgm:bulletEnabled val="1"/>
        </dgm:presLayoutVars>
      </dgm:prSet>
      <dgm:spPr/>
    </dgm:pt>
    <dgm:pt modelId="{15C8330E-08DA-45AA-8F04-D7A8EFAE1ED2}" type="pres">
      <dgm:prSet presAssocID="{47231070-80B8-4E2E-BCD6-76279FDBF56F}" presName="rect2" presStyleLbl="fgImgPlace1" presStyleIdx="2" presStyleCnt="3" custScaleX="59031" custScaleY="40134" custLinFactX="261167" custLinFactNeighborX="300000" custLinFactNeighborY="1778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" b="-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Дом"/>
        </a:ext>
      </dgm:extLst>
    </dgm:pt>
  </dgm:ptLst>
  <dgm:cxnLst>
    <dgm:cxn modelId="{93A2A018-C146-4649-9871-5E6105F03C02}" srcId="{76A6ACFC-4935-4820-A598-DDCE82D6A8D9}" destId="{4C541271-851B-42C6-B8AB-4FD9DBD4554F}" srcOrd="1" destOrd="0" parTransId="{778C95C7-0CF7-4246-A7DF-4915CAC8CFD6}" sibTransId="{42B4E13B-8EC1-4FD3-9D77-5E31E0BCE5AA}"/>
    <dgm:cxn modelId="{0D7F3C29-5CFF-4AD9-899D-ADE56F19A115}" srcId="{76A6ACFC-4935-4820-A598-DDCE82D6A8D9}" destId="{5E400281-8AB2-44E3-80E8-8FF0F5F876C2}" srcOrd="0" destOrd="0" parTransId="{0C7C3007-F80B-499E-A597-30868294BF5B}" sibTransId="{DD294FE3-D59A-4688-BE27-A4B67AC82C19}"/>
    <dgm:cxn modelId="{9B3B7473-963C-43D3-8CEC-949F3BB4528E}" srcId="{76A6ACFC-4935-4820-A598-DDCE82D6A8D9}" destId="{47231070-80B8-4E2E-BCD6-76279FDBF56F}" srcOrd="2" destOrd="0" parTransId="{C47E8099-2FA1-4453-A1C2-200E9077149E}" sibTransId="{834F13F7-672D-451B-81FF-6C9579F9F69E}"/>
    <dgm:cxn modelId="{347B469F-27EA-4F6D-9385-FB6FEB53DFEB}" type="presOf" srcId="{76A6ACFC-4935-4820-A598-DDCE82D6A8D9}" destId="{DB5A1B65-1461-4669-8D5F-7770D0106140}" srcOrd="0" destOrd="0" presId="urn:microsoft.com/office/officeart/2008/layout/PictureStrips"/>
    <dgm:cxn modelId="{5DA1A39F-253B-452F-90C4-F5A11C50C7C1}" type="presOf" srcId="{47231070-80B8-4E2E-BCD6-76279FDBF56F}" destId="{0E809904-4D71-49CA-800F-ED0614A1A568}" srcOrd="0" destOrd="0" presId="urn:microsoft.com/office/officeart/2008/layout/PictureStrips"/>
    <dgm:cxn modelId="{96422ED1-913A-492C-9EDD-55933C99235B}" type="presOf" srcId="{5E400281-8AB2-44E3-80E8-8FF0F5F876C2}" destId="{FFEA1D33-E1A6-4C87-8F13-085F548AD150}" srcOrd="0" destOrd="0" presId="urn:microsoft.com/office/officeart/2008/layout/PictureStrips"/>
    <dgm:cxn modelId="{8AAE47F8-8B46-4432-872A-AC30FB1D93D4}" type="presOf" srcId="{4C541271-851B-42C6-B8AB-4FD9DBD4554F}" destId="{F29BAEE3-8868-4517-AFC1-AE501BFEAD07}" srcOrd="0" destOrd="0" presId="urn:microsoft.com/office/officeart/2008/layout/PictureStrips"/>
    <dgm:cxn modelId="{CD3BB6D1-5DE6-4343-A959-E2C33DF5533B}" type="presParOf" srcId="{DB5A1B65-1461-4669-8D5F-7770D0106140}" destId="{55DA1994-39D7-4AB6-A053-CCB0305132C6}" srcOrd="0" destOrd="0" presId="urn:microsoft.com/office/officeart/2008/layout/PictureStrips"/>
    <dgm:cxn modelId="{BBE2F755-C122-4444-BD11-BF478D0C7C03}" type="presParOf" srcId="{55DA1994-39D7-4AB6-A053-CCB0305132C6}" destId="{FFEA1D33-E1A6-4C87-8F13-085F548AD150}" srcOrd="0" destOrd="0" presId="urn:microsoft.com/office/officeart/2008/layout/PictureStrips"/>
    <dgm:cxn modelId="{E10609AD-E18C-48C4-81D7-2753611FF7B6}" type="presParOf" srcId="{55DA1994-39D7-4AB6-A053-CCB0305132C6}" destId="{C0448C21-044C-4D7D-86B0-855FEBC12A80}" srcOrd="1" destOrd="0" presId="urn:microsoft.com/office/officeart/2008/layout/PictureStrips"/>
    <dgm:cxn modelId="{868EB157-442D-4870-976E-429E2344DBE8}" type="presParOf" srcId="{DB5A1B65-1461-4669-8D5F-7770D0106140}" destId="{29A56EF4-1642-4AE0-A626-8E583C95BFE7}" srcOrd="1" destOrd="0" presId="urn:microsoft.com/office/officeart/2008/layout/PictureStrips"/>
    <dgm:cxn modelId="{32782DAF-F18D-4B62-8E7A-53EED7AEA9B3}" type="presParOf" srcId="{DB5A1B65-1461-4669-8D5F-7770D0106140}" destId="{DBA681EF-4723-4864-BEEF-E5E06040E41D}" srcOrd="2" destOrd="0" presId="urn:microsoft.com/office/officeart/2008/layout/PictureStrips"/>
    <dgm:cxn modelId="{C8F28015-83F8-4B6F-8DA8-D5EE44A051E0}" type="presParOf" srcId="{DBA681EF-4723-4864-BEEF-E5E06040E41D}" destId="{F29BAEE3-8868-4517-AFC1-AE501BFEAD07}" srcOrd="0" destOrd="0" presId="urn:microsoft.com/office/officeart/2008/layout/PictureStrips"/>
    <dgm:cxn modelId="{3333E7F3-3A6E-41A1-8024-C9D9C0944B0B}" type="presParOf" srcId="{DBA681EF-4723-4864-BEEF-E5E06040E41D}" destId="{B4339B4B-29C1-447A-9A80-50E6FA7F039A}" srcOrd="1" destOrd="0" presId="urn:microsoft.com/office/officeart/2008/layout/PictureStrips"/>
    <dgm:cxn modelId="{B08FF95A-8694-49E6-8E4F-1D45634BD86B}" type="presParOf" srcId="{DB5A1B65-1461-4669-8D5F-7770D0106140}" destId="{00A442C8-8589-482D-9CBF-58859049B61E}" srcOrd="3" destOrd="0" presId="urn:microsoft.com/office/officeart/2008/layout/PictureStrips"/>
    <dgm:cxn modelId="{CB44588D-31FE-468F-AC6E-57B8B3F18364}" type="presParOf" srcId="{DB5A1B65-1461-4669-8D5F-7770D0106140}" destId="{231C82C0-54A3-4ECA-9D4E-B0BDDB417E8C}" srcOrd="4" destOrd="0" presId="urn:microsoft.com/office/officeart/2008/layout/PictureStrips"/>
    <dgm:cxn modelId="{1753D283-E30D-4034-864F-47C7679B24BB}" type="presParOf" srcId="{231C82C0-54A3-4ECA-9D4E-B0BDDB417E8C}" destId="{0E809904-4D71-49CA-800F-ED0614A1A568}" srcOrd="0" destOrd="0" presId="urn:microsoft.com/office/officeart/2008/layout/PictureStrips"/>
    <dgm:cxn modelId="{9376412F-C00D-4162-8C26-CF13224D13E0}" type="presParOf" srcId="{231C82C0-54A3-4ECA-9D4E-B0BDDB417E8C}" destId="{15C8330E-08DA-45AA-8F04-D7A8EFAE1ED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200" b="1" dirty="0"/>
            <a:t>Эркаклар  </a:t>
          </a:r>
          <a:r>
            <a:rPr lang="uz-Cyrl-UZ" sz="1200" b="1" dirty="0">
              <a:solidFill>
                <a:srgbClr val="FF0000"/>
              </a:solidFill>
            </a:rPr>
            <a:t>1218</a:t>
          </a:r>
          <a:endParaRPr lang="ru-RU" sz="120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/>
      <dgm:spPr/>
      <dgm:t>
        <a:bodyPr/>
        <a:lstStyle/>
        <a:p>
          <a:r>
            <a:rPr lang="uz-Cyrl-UZ" b="1" dirty="0"/>
            <a:t>Аёллар</a:t>
          </a:r>
          <a:r>
            <a:rPr lang="uz-Cyrl-UZ" dirty="0"/>
            <a:t>    </a:t>
          </a:r>
          <a:r>
            <a:rPr lang="uz-Cyrl-UZ" b="1" dirty="0">
              <a:solidFill>
                <a:srgbClr val="FF0000"/>
              </a:solidFill>
            </a:rPr>
            <a:t>1397</a:t>
          </a:r>
          <a:endParaRPr lang="ru-RU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3F226EF3-492C-4D8A-8240-3532A16F44DF}">
      <dgm:prSet phldrT="[Текст]" custT="1"/>
      <dgm:spPr/>
      <dgm:t>
        <a:bodyPr/>
        <a:lstStyle/>
        <a:p>
          <a:r>
            <a:rPr lang="uz-Cyrl-UZ" sz="1000" b="1" dirty="0"/>
            <a:t>Ёшлар (0-30) </a:t>
          </a:r>
          <a:r>
            <a:rPr lang="uz-Cyrl-UZ" sz="1000" b="1" dirty="0">
              <a:solidFill>
                <a:srgbClr val="FF0000"/>
              </a:solidFill>
            </a:rPr>
            <a:t>1427</a:t>
          </a:r>
          <a:endParaRPr lang="ru-RU" sz="1200" b="1" dirty="0">
            <a:solidFill>
              <a:srgbClr val="FF0000"/>
            </a:solidFill>
          </a:endParaRPr>
        </a:p>
      </dgm:t>
    </dgm:pt>
    <dgm:pt modelId="{B61461F5-2B50-4D41-9381-29A78E2FC541}" type="parTrans" cxnId="{30D22E35-2AD2-4E7D-9BD1-146FCCDD3920}">
      <dgm:prSet/>
      <dgm:spPr/>
      <dgm:t>
        <a:bodyPr/>
        <a:lstStyle/>
        <a:p>
          <a:endParaRPr lang="ru-RU"/>
        </a:p>
      </dgm:t>
    </dgm:pt>
    <dgm:pt modelId="{5793AEA2-4C7A-4BCA-ABEA-8540685AA3EE}" type="sibTrans" cxnId="{30D22E35-2AD2-4E7D-9BD1-146FCCDD3920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3" custScaleX="87266" custScaleY="50586" custLinFactNeighborX="2606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3" custScaleX="50849" custScaleY="34832" custLinFactNeighborX="45922" custLinFactNeighborY="1194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жчина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3" custScaleX="74723" custScaleY="48048" custLinFactNeighborX="3483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3" custScaleX="49202" custScaleY="28945" custLinFactNeighborX="69248" custLinFactNeighborY="11952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Женщина"/>
        </a:ext>
      </dgm:extLst>
    </dgm:pt>
    <dgm:pt modelId="{E418059F-29A6-41FB-ACBE-69870754E179}" type="pres">
      <dgm:prSet presAssocID="{18ED7328-C1FB-4E7A-A1CC-853BBB127452}" presName="sibTrans" presStyleCnt="0"/>
      <dgm:spPr/>
    </dgm:pt>
    <dgm:pt modelId="{935AD8E0-4DC5-4186-9552-DCA93EF8676F}" type="pres">
      <dgm:prSet presAssocID="{3F226EF3-492C-4D8A-8240-3532A16F44DF}" presName="composite" presStyleCnt="0"/>
      <dgm:spPr/>
    </dgm:pt>
    <dgm:pt modelId="{F0EACC62-77AF-4D45-B37C-9A1D453F79E0}" type="pres">
      <dgm:prSet presAssocID="{3F226EF3-492C-4D8A-8240-3532A16F44DF}" presName="rect1" presStyleLbl="trAlignAcc1" presStyleIdx="2" presStyleCnt="3" custScaleX="72879" custScaleY="51803" custLinFactNeighborX="363" custLinFactNeighborY="138">
        <dgm:presLayoutVars>
          <dgm:bulletEnabled val="1"/>
        </dgm:presLayoutVars>
      </dgm:prSet>
      <dgm:spPr>
        <a:prstGeom prst="roundRect">
          <a:avLst/>
        </a:prstGeom>
      </dgm:spPr>
    </dgm:pt>
    <dgm:pt modelId="{87B8FBF6-E51C-4E1F-A386-E7F75D607382}" type="pres">
      <dgm:prSet presAssocID="{3F226EF3-492C-4D8A-8240-3532A16F44DF}" presName="rect2" presStyleLbl="fgImgPlace1" presStyleIdx="2" presStyleCnt="3" custScaleX="92813" custScaleY="27711" custLinFactNeighborX="77186" custLinFactNeighborY="1177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Успех группы"/>
        </a:ext>
      </dgm:extLst>
    </dgm:pt>
  </dgm:ptLst>
  <dgm:cxnLst>
    <dgm:cxn modelId="{30D22E35-2AD2-4E7D-9BD1-146FCCDD3920}" srcId="{4D2EC242-E14C-4181-B8CF-58AA8A9F285C}" destId="{3F226EF3-492C-4D8A-8240-3532A16F44DF}" srcOrd="2" destOrd="0" parTransId="{B61461F5-2B50-4D41-9381-29A78E2FC541}" sibTransId="{5793AEA2-4C7A-4BCA-ABEA-8540685AA3EE}"/>
    <dgm:cxn modelId="{9EBDFE3E-5F8A-4EAD-9FEE-0F26168A2045}" type="presOf" srcId="{0B7F59A2-C8E4-4AA5-9546-3BE297062A89}" destId="{78416FFD-5BEC-4C61-8687-DA7DEE94CEF4}" srcOrd="0" destOrd="0" presId="urn:microsoft.com/office/officeart/2008/layout/PictureStrips"/>
    <dgm:cxn modelId="{A3AA1D41-84C5-41CA-B8B5-86BD90897C5A}" type="presOf" srcId="{4D2EC242-E14C-4181-B8CF-58AA8A9F285C}" destId="{965323EA-5DFC-415E-BB17-DCF657472E5C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35F43C64-7A71-4A0A-8BEC-4CC849C2343E}" type="presOf" srcId="{3F226EF3-492C-4D8A-8240-3532A16F44DF}" destId="{F0EACC62-77AF-4D45-B37C-9A1D453F79E0}" srcOrd="0" destOrd="0" presId="urn:microsoft.com/office/officeart/2008/layout/PictureStrips"/>
    <dgm:cxn modelId="{7CA96CB1-9A2C-4DC7-989B-A409F627402C}" type="presOf" srcId="{85A3E66D-8249-4E09-A3E5-63910806BBB9}" destId="{FAD43F44-2924-429B-B7B2-E7F5D25F94C3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09EF337E-2A40-46E6-8906-01AE0158800C}" type="presParOf" srcId="{965323EA-5DFC-415E-BB17-DCF657472E5C}" destId="{8DC45672-15C5-4F07-B355-D903744B21FA}" srcOrd="0" destOrd="0" presId="urn:microsoft.com/office/officeart/2008/layout/PictureStrips"/>
    <dgm:cxn modelId="{A106F893-827C-411B-9762-F38CD3759226}" type="presParOf" srcId="{8DC45672-15C5-4F07-B355-D903744B21FA}" destId="{FAD43F44-2924-429B-B7B2-E7F5D25F94C3}" srcOrd="0" destOrd="0" presId="urn:microsoft.com/office/officeart/2008/layout/PictureStrips"/>
    <dgm:cxn modelId="{03712EA8-38AE-4232-8D87-F15DE241A83A}" type="presParOf" srcId="{8DC45672-15C5-4F07-B355-D903744B21FA}" destId="{6BE2A8D5-88E1-4BE8-B501-A17DEF120FCC}" srcOrd="1" destOrd="0" presId="urn:microsoft.com/office/officeart/2008/layout/PictureStrips"/>
    <dgm:cxn modelId="{29EC6B1D-4B34-405E-AED1-DA94D89F3943}" type="presParOf" srcId="{965323EA-5DFC-415E-BB17-DCF657472E5C}" destId="{E97B8974-A734-42DF-B6D1-18FB01653937}" srcOrd="1" destOrd="0" presId="urn:microsoft.com/office/officeart/2008/layout/PictureStrips"/>
    <dgm:cxn modelId="{CBB04558-4ADA-4900-8AC9-01EE2779BBE1}" type="presParOf" srcId="{965323EA-5DFC-415E-BB17-DCF657472E5C}" destId="{55AAA527-E0B6-467E-93C7-47ED901C4204}" srcOrd="2" destOrd="0" presId="urn:microsoft.com/office/officeart/2008/layout/PictureStrips"/>
    <dgm:cxn modelId="{7FB91F30-A9AE-4FE5-AB52-820582FD0660}" type="presParOf" srcId="{55AAA527-E0B6-467E-93C7-47ED901C4204}" destId="{78416FFD-5BEC-4C61-8687-DA7DEE94CEF4}" srcOrd="0" destOrd="0" presId="urn:microsoft.com/office/officeart/2008/layout/PictureStrips"/>
    <dgm:cxn modelId="{A26D37B4-8979-426C-980F-031553F52A5E}" type="presParOf" srcId="{55AAA527-E0B6-467E-93C7-47ED901C4204}" destId="{1FFF549B-0C1B-4599-9D63-0177D435869A}" srcOrd="1" destOrd="0" presId="urn:microsoft.com/office/officeart/2008/layout/PictureStrips"/>
    <dgm:cxn modelId="{77A0E989-40E7-47A3-8F2E-1C7CDDEA759C}" type="presParOf" srcId="{965323EA-5DFC-415E-BB17-DCF657472E5C}" destId="{E418059F-29A6-41FB-ACBE-69870754E179}" srcOrd="3" destOrd="0" presId="urn:microsoft.com/office/officeart/2008/layout/PictureStrips"/>
    <dgm:cxn modelId="{297B8285-EB05-48EB-B7DE-FDDEC34DF5FF}" type="presParOf" srcId="{965323EA-5DFC-415E-BB17-DCF657472E5C}" destId="{935AD8E0-4DC5-4186-9552-DCA93EF8676F}" srcOrd="4" destOrd="0" presId="urn:microsoft.com/office/officeart/2008/layout/PictureStrips"/>
    <dgm:cxn modelId="{E085226A-2D87-4F96-A7C9-28DF6CDA3198}" type="presParOf" srcId="{935AD8E0-4DC5-4186-9552-DCA93EF8676F}" destId="{F0EACC62-77AF-4D45-B37C-9A1D453F79E0}" srcOrd="0" destOrd="0" presId="urn:microsoft.com/office/officeart/2008/layout/PictureStrips"/>
    <dgm:cxn modelId="{E0A38A92-1977-42F9-9B76-BA70E33D4DAE}" type="presParOf" srcId="{935AD8E0-4DC5-4186-9552-DCA93EF8676F}" destId="{87B8FBF6-E51C-4E1F-A386-E7F75D60738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200" b="1" dirty="0"/>
            <a:t>Ажримлар  </a:t>
          </a:r>
          <a:r>
            <a:rPr lang="uz-Cyrl-UZ" sz="1200" b="1" dirty="0">
              <a:solidFill>
                <a:srgbClr val="FF0000"/>
              </a:solidFill>
            </a:rPr>
            <a:t>4</a:t>
          </a:r>
          <a:endParaRPr lang="ru-RU" sz="120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 custT="1"/>
      <dgm:spPr/>
      <dgm:t>
        <a:bodyPr/>
        <a:lstStyle/>
        <a:p>
          <a:r>
            <a:rPr lang="uz-Cyrl-UZ" sz="900" b="1" dirty="0"/>
            <a:t>Ажрим ёқасидаги оилалар</a:t>
          </a:r>
          <a:r>
            <a:rPr lang="uz-Cyrl-UZ" sz="900" dirty="0"/>
            <a:t> </a:t>
          </a:r>
          <a:r>
            <a:rPr lang="uz-Cyrl-UZ" sz="900" b="1" dirty="0">
              <a:solidFill>
                <a:srgbClr val="FF0000"/>
              </a:solidFill>
            </a:rPr>
            <a:t>2</a:t>
          </a:r>
          <a:endParaRPr lang="ru-RU" sz="900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3F226EF3-492C-4D8A-8240-3532A16F44DF}">
      <dgm:prSet phldrT="[Текст]"/>
      <dgm:spPr/>
      <dgm:t>
        <a:bodyPr/>
        <a:lstStyle/>
        <a:p>
          <a:r>
            <a:rPr lang="uz-Cyrl-UZ" b="1" dirty="0"/>
            <a:t>Яраштирилган     </a:t>
          </a:r>
          <a:br>
            <a:rPr lang="uz-Cyrl-UZ" b="1" dirty="0"/>
          </a:br>
          <a:r>
            <a:rPr lang="uz-Cyrl-UZ" b="1" dirty="0"/>
            <a:t>      оилалар   </a:t>
          </a:r>
          <a:r>
            <a:rPr lang="uz-Cyrl-UZ" b="1" dirty="0">
              <a:solidFill>
                <a:srgbClr val="FF0000"/>
              </a:solidFill>
            </a:rPr>
            <a:t>1</a:t>
          </a:r>
          <a:endParaRPr lang="ru-RU" b="1" dirty="0">
            <a:solidFill>
              <a:srgbClr val="FF0000"/>
            </a:solidFill>
          </a:endParaRPr>
        </a:p>
      </dgm:t>
    </dgm:pt>
    <dgm:pt modelId="{5793AEA2-4C7A-4BCA-ABEA-8540685AA3EE}" type="sibTrans" cxnId="{30D22E35-2AD2-4E7D-9BD1-146FCCDD3920}">
      <dgm:prSet/>
      <dgm:spPr/>
      <dgm:t>
        <a:bodyPr/>
        <a:lstStyle/>
        <a:p>
          <a:endParaRPr lang="ru-RU"/>
        </a:p>
      </dgm:t>
    </dgm:pt>
    <dgm:pt modelId="{B61461F5-2B50-4D41-9381-29A78E2FC541}" type="parTrans" cxnId="{30D22E35-2AD2-4E7D-9BD1-146FCCDD3920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3" custScaleX="77503" custScaleY="41124" custLinFactNeighborX="11734" custLinFactNeighborY="1264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3" custScaleX="60067" custScaleY="49621" custLinFactNeighborX="39700" custLinFactNeighborY="1194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Пол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3" custScaleX="64353" custScaleY="39416" custLinFactNeighborX="3117" custLinFactNeighborY="-2340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3" custScaleX="57407" custScaleY="43698" custLinFactNeighborX="58400" custLinFactNeighborY="10170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Женщина с ребенком"/>
        </a:ext>
      </dgm:extLst>
    </dgm:pt>
    <dgm:pt modelId="{E418059F-29A6-41FB-ACBE-69870754E179}" type="pres">
      <dgm:prSet presAssocID="{18ED7328-C1FB-4E7A-A1CC-853BBB127452}" presName="sibTrans" presStyleCnt="0"/>
      <dgm:spPr/>
    </dgm:pt>
    <dgm:pt modelId="{935AD8E0-4DC5-4186-9552-DCA93EF8676F}" type="pres">
      <dgm:prSet presAssocID="{3F226EF3-492C-4D8A-8240-3532A16F44DF}" presName="composite" presStyleCnt="0"/>
      <dgm:spPr/>
    </dgm:pt>
    <dgm:pt modelId="{F0EACC62-77AF-4D45-B37C-9A1D453F79E0}" type="pres">
      <dgm:prSet presAssocID="{3F226EF3-492C-4D8A-8240-3532A16F44DF}" presName="rect1" presStyleLbl="trAlignAcc1" presStyleIdx="2" presStyleCnt="3" custScaleX="66487" custScaleY="43864" custLinFactNeighborX="751" custLinFactNeighborY="-3591">
        <dgm:presLayoutVars>
          <dgm:bulletEnabled val="1"/>
        </dgm:presLayoutVars>
      </dgm:prSet>
      <dgm:spPr>
        <a:prstGeom prst="roundRect">
          <a:avLst/>
        </a:prstGeom>
      </dgm:spPr>
    </dgm:pt>
    <dgm:pt modelId="{87B8FBF6-E51C-4E1F-A386-E7F75D607382}" type="pres">
      <dgm:prSet presAssocID="{3F226EF3-492C-4D8A-8240-3532A16F44DF}" presName="rect2" presStyleLbl="fgImgPlace1" presStyleIdx="2" presStyleCnt="3" custScaleX="48513" custScaleY="49368" custLinFactNeighborX="41224" custLinFactNeighborY="9156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1000" r="-1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жчина и женщина"/>
        </a:ext>
      </dgm:extLst>
    </dgm:pt>
  </dgm:ptLst>
  <dgm:cxnLst>
    <dgm:cxn modelId="{53395011-F8B4-4C87-9592-9A30F29982F7}" type="presOf" srcId="{85A3E66D-8249-4E09-A3E5-63910806BBB9}" destId="{FAD43F44-2924-429B-B7B2-E7F5D25F94C3}" srcOrd="0" destOrd="0" presId="urn:microsoft.com/office/officeart/2008/layout/PictureStrips"/>
    <dgm:cxn modelId="{30D22E35-2AD2-4E7D-9BD1-146FCCDD3920}" srcId="{4D2EC242-E14C-4181-B8CF-58AA8A9F285C}" destId="{3F226EF3-492C-4D8A-8240-3532A16F44DF}" srcOrd="2" destOrd="0" parTransId="{B61461F5-2B50-4D41-9381-29A78E2FC541}" sibTransId="{5793AEA2-4C7A-4BCA-ABEA-8540685AA3EE}"/>
    <dgm:cxn modelId="{2F60F041-C2EA-447A-93FB-D54366258D19}" type="presOf" srcId="{4D2EC242-E14C-4181-B8CF-58AA8A9F285C}" destId="{965323EA-5DFC-415E-BB17-DCF657472E5C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9733E54A-E3E8-4E34-A846-AE04FA48643F}" type="presOf" srcId="{0B7F59A2-C8E4-4AA5-9546-3BE297062A89}" destId="{78416FFD-5BEC-4C61-8687-DA7DEE94CEF4}" srcOrd="0" destOrd="0" presId="urn:microsoft.com/office/officeart/2008/layout/PictureStrips"/>
    <dgm:cxn modelId="{4A6FD795-9152-4DC4-BD63-EA5A2F4B900B}" type="presOf" srcId="{3F226EF3-492C-4D8A-8240-3532A16F44DF}" destId="{F0EACC62-77AF-4D45-B37C-9A1D453F79E0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889DE4D5-1A6C-44C0-A0FD-A7B1731C4F82}" type="presParOf" srcId="{965323EA-5DFC-415E-BB17-DCF657472E5C}" destId="{8DC45672-15C5-4F07-B355-D903744B21FA}" srcOrd="0" destOrd="0" presId="urn:microsoft.com/office/officeart/2008/layout/PictureStrips"/>
    <dgm:cxn modelId="{509FC9A0-2FD6-423B-A761-53E96CD265AD}" type="presParOf" srcId="{8DC45672-15C5-4F07-B355-D903744B21FA}" destId="{FAD43F44-2924-429B-B7B2-E7F5D25F94C3}" srcOrd="0" destOrd="0" presId="urn:microsoft.com/office/officeart/2008/layout/PictureStrips"/>
    <dgm:cxn modelId="{F80D421A-88DC-4648-A2B8-541F4E05A54E}" type="presParOf" srcId="{8DC45672-15C5-4F07-B355-D903744B21FA}" destId="{6BE2A8D5-88E1-4BE8-B501-A17DEF120FCC}" srcOrd="1" destOrd="0" presId="urn:microsoft.com/office/officeart/2008/layout/PictureStrips"/>
    <dgm:cxn modelId="{593A47BA-864E-49F6-85F0-B101FBA35B21}" type="presParOf" srcId="{965323EA-5DFC-415E-BB17-DCF657472E5C}" destId="{E97B8974-A734-42DF-B6D1-18FB01653937}" srcOrd="1" destOrd="0" presId="urn:microsoft.com/office/officeart/2008/layout/PictureStrips"/>
    <dgm:cxn modelId="{866F54ED-8B40-45AC-A3DB-51D36B963599}" type="presParOf" srcId="{965323EA-5DFC-415E-BB17-DCF657472E5C}" destId="{55AAA527-E0B6-467E-93C7-47ED901C4204}" srcOrd="2" destOrd="0" presId="urn:microsoft.com/office/officeart/2008/layout/PictureStrips"/>
    <dgm:cxn modelId="{F5F7D2B8-5C0D-4BEB-A41D-4FFAD34B91D8}" type="presParOf" srcId="{55AAA527-E0B6-467E-93C7-47ED901C4204}" destId="{78416FFD-5BEC-4C61-8687-DA7DEE94CEF4}" srcOrd="0" destOrd="0" presId="urn:microsoft.com/office/officeart/2008/layout/PictureStrips"/>
    <dgm:cxn modelId="{A90FA7DA-2BEC-49BA-88D4-53EE19BAA785}" type="presParOf" srcId="{55AAA527-E0B6-467E-93C7-47ED901C4204}" destId="{1FFF549B-0C1B-4599-9D63-0177D435869A}" srcOrd="1" destOrd="0" presId="urn:microsoft.com/office/officeart/2008/layout/PictureStrips"/>
    <dgm:cxn modelId="{318692DB-B00D-4B2E-B1B3-462DF1701CA5}" type="presParOf" srcId="{965323EA-5DFC-415E-BB17-DCF657472E5C}" destId="{E418059F-29A6-41FB-ACBE-69870754E179}" srcOrd="3" destOrd="0" presId="urn:microsoft.com/office/officeart/2008/layout/PictureStrips"/>
    <dgm:cxn modelId="{B2E88BEE-29F2-4C99-8358-87007AF99E2F}" type="presParOf" srcId="{965323EA-5DFC-415E-BB17-DCF657472E5C}" destId="{935AD8E0-4DC5-4186-9552-DCA93EF8676F}" srcOrd="4" destOrd="0" presId="urn:microsoft.com/office/officeart/2008/layout/PictureStrips"/>
    <dgm:cxn modelId="{51FFBCCD-446D-486A-95C1-580FF7E090C5}" type="presParOf" srcId="{935AD8E0-4DC5-4186-9552-DCA93EF8676F}" destId="{F0EACC62-77AF-4D45-B37C-9A1D453F79E0}" srcOrd="0" destOrd="0" presId="urn:microsoft.com/office/officeart/2008/layout/PictureStrips"/>
    <dgm:cxn modelId="{2326A19E-B837-44BD-B41C-ADA8019B1BC4}" type="presParOf" srcId="{935AD8E0-4DC5-4186-9552-DCA93EF8676F}" destId="{87B8FBF6-E51C-4E1F-A386-E7F75D60738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7F59A2-C8E4-4AA5-9546-3BE297062A89}">
      <dgm:prSet phldrT="[Текст]" custT="1"/>
      <dgm:spPr/>
      <dgm:t>
        <a:bodyPr/>
        <a:lstStyle/>
        <a:p>
          <a:pPr algn="l"/>
          <a:r>
            <a:rPr lang="uz-Cyrl-UZ" sz="1100" b="1" dirty="0"/>
            <a:t> </a:t>
          </a:r>
          <a:r>
            <a:rPr lang="uz-Cyrl-UZ" sz="1050" b="1" dirty="0"/>
            <a:t>Якка тартибдаги ҳовлилардаги   </a:t>
          </a:r>
          <a:br>
            <a:rPr lang="uz-Cyrl-UZ" sz="1050" b="1" dirty="0"/>
          </a:br>
          <a:r>
            <a:rPr lang="uz-Cyrl-UZ" sz="1050" b="1" dirty="0"/>
            <a:t>хонадонлар   </a:t>
          </a:r>
          <a:r>
            <a:rPr lang="uz-Cyrl-UZ" sz="1050" b="1" dirty="0">
              <a:solidFill>
                <a:srgbClr val="FF0000"/>
              </a:solidFill>
            </a:rPr>
            <a:t>584</a:t>
          </a:r>
          <a:endParaRPr lang="ru-RU" sz="1050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0" presStyleCnt="1" custScaleX="185029" custLinFactNeighborX="36242" custLinFactNeighborY="-7222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0" presStyleCnt="1" custScaleX="112217" custLinFactX="-91971" custLinFactNeighborX="-100000" custLinFactNeighborY="7444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Загородная сцена"/>
        </a:ext>
      </dgm:extLst>
    </dgm:pt>
  </dgm:ptLst>
  <dgm:cxnLst>
    <dgm:cxn modelId="{0AD3A12A-4E1B-4FDD-8A19-1EA485005DCB}" type="presOf" srcId="{0B7F59A2-C8E4-4AA5-9546-3BE297062A89}" destId="{78416FFD-5BEC-4C61-8687-DA7DEE94CEF4}" srcOrd="0" destOrd="0" presId="urn:microsoft.com/office/officeart/2008/layout/PictureStrips"/>
    <dgm:cxn modelId="{95A9FE41-1875-41F1-9353-EEEDBC7FD40D}" srcId="{4D2EC242-E14C-4181-B8CF-58AA8A9F285C}" destId="{0B7F59A2-C8E4-4AA5-9546-3BE297062A89}" srcOrd="0" destOrd="0" parTransId="{A264B252-21C0-42BB-8CFD-45BED61810D2}" sibTransId="{18ED7328-C1FB-4E7A-A1CC-853BBB127452}"/>
    <dgm:cxn modelId="{BB5273F7-250C-4BF8-82A1-78DE7D250F55}" type="presOf" srcId="{4D2EC242-E14C-4181-B8CF-58AA8A9F285C}" destId="{965323EA-5DFC-415E-BB17-DCF657472E5C}" srcOrd="0" destOrd="0" presId="urn:microsoft.com/office/officeart/2008/layout/PictureStrips"/>
    <dgm:cxn modelId="{A5F7BA18-413A-4A38-AC8C-CDDEFB8E1026}" type="presParOf" srcId="{965323EA-5DFC-415E-BB17-DCF657472E5C}" destId="{55AAA527-E0B6-467E-93C7-47ED901C4204}" srcOrd="0" destOrd="0" presId="urn:microsoft.com/office/officeart/2008/layout/PictureStrips"/>
    <dgm:cxn modelId="{F32BEA99-249E-4B41-A202-6BEC6491DB78}" type="presParOf" srcId="{55AAA527-E0B6-467E-93C7-47ED901C4204}" destId="{78416FFD-5BEC-4C61-8687-DA7DEE94CEF4}" srcOrd="0" destOrd="0" presId="urn:microsoft.com/office/officeart/2008/layout/PictureStrips"/>
    <dgm:cxn modelId="{F7AF6A10-DAD3-44C1-908A-921E03CAFC71}" type="presParOf" srcId="{55AAA527-E0B6-467E-93C7-47ED901C4204}" destId="{1FFF549B-0C1B-4599-9D63-0177D435869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57851-0B70-4BDA-B128-91E75D165777}">
      <dsp:nvSpPr>
        <dsp:cNvPr id="0" name=""/>
        <dsp:cNvSpPr/>
      </dsp:nvSpPr>
      <dsp:spPr>
        <a:xfrm>
          <a:off x="0" y="582136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D6EAA3-1261-439A-943E-7F7625AB5E66}">
      <dsp:nvSpPr>
        <dsp:cNvPr id="0" name=""/>
        <dsp:cNvSpPr/>
      </dsp:nvSpPr>
      <dsp:spPr>
        <a:xfrm>
          <a:off x="186796" y="488989"/>
          <a:ext cx="2335502" cy="3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Тикувчиликни ривожлантириш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21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  <a:endParaRPr lang="ru-RU" sz="1000" kern="1200" dirty="0"/>
        </a:p>
      </dsp:txBody>
      <dsp:txXfrm>
        <a:off x="204413" y="506606"/>
        <a:ext cx="2300268" cy="325646"/>
      </dsp:txXfrm>
    </dsp:sp>
    <dsp:sp modelId="{0D4DDD07-7BA1-4B2B-9FCA-C2F0F96491E1}">
      <dsp:nvSpPr>
        <dsp:cNvPr id="0" name=""/>
        <dsp:cNvSpPr/>
      </dsp:nvSpPr>
      <dsp:spPr>
        <a:xfrm>
          <a:off x="0" y="107223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9F4450-8983-4E69-ABFC-1CFEB6107489}">
      <dsp:nvSpPr>
        <dsp:cNvPr id="0" name=""/>
        <dsp:cNvSpPr/>
      </dsp:nvSpPr>
      <dsp:spPr>
        <a:xfrm>
          <a:off x="186796" y="1074968"/>
          <a:ext cx="2335502" cy="3158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Қўй ва эчкичилик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16</a:t>
          </a:r>
          <a:r>
            <a:rPr lang="en-US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  <a:endParaRPr lang="ru-RU" sz="1000" kern="1200" dirty="0"/>
        </a:p>
      </dsp:txBody>
      <dsp:txXfrm>
        <a:off x="202215" y="1090387"/>
        <a:ext cx="2304664" cy="285017"/>
      </dsp:txXfrm>
    </dsp:sp>
    <dsp:sp modelId="{EEFDB75C-57FE-436E-8619-8F32451EB32F}">
      <dsp:nvSpPr>
        <dsp:cNvPr id="0" name=""/>
        <dsp:cNvSpPr/>
      </dsp:nvSpPr>
      <dsp:spPr>
        <a:xfrm>
          <a:off x="0" y="150862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58CC7-0FD4-466B-8518-2C223B1A5878}">
      <dsp:nvSpPr>
        <dsp:cNvPr id="0" name=""/>
        <dsp:cNvSpPr/>
      </dsp:nvSpPr>
      <dsp:spPr>
        <a:xfrm>
          <a:off x="186796" y="1536364"/>
          <a:ext cx="2335502" cy="26214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Паррандачилик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199593" y="1549161"/>
        <a:ext cx="2309908" cy="236555"/>
      </dsp:txXfrm>
    </dsp:sp>
    <dsp:sp modelId="{86B05334-C8EF-4573-96EC-883BF576B337}">
      <dsp:nvSpPr>
        <dsp:cNvPr id="0" name=""/>
        <dsp:cNvSpPr/>
      </dsp:nvSpPr>
      <dsp:spPr>
        <a:xfrm>
          <a:off x="0" y="200758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812185-86EA-4667-8AFC-CBBC729DE077}">
      <dsp:nvSpPr>
        <dsp:cNvPr id="0" name=""/>
        <dsp:cNvSpPr/>
      </dsp:nvSpPr>
      <dsp:spPr>
        <a:xfrm>
          <a:off x="186796" y="1955511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Асаларичилик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6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2648" y="1971363"/>
        <a:ext cx="2303798" cy="293016"/>
      </dsp:txXfrm>
    </dsp:sp>
    <dsp:sp modelId="{360B4A55-E75B-4232-A410-134708CDB6D3}">
      <dsp:nvSpPr>
        <dsp:cNvPr id="0" name=""/>
        <dsp:cNvSpPr/>
      </dsp:nvSpPr>
      <dsp:spPr>
        <a:xfrm>
          <a:off x="0" y="250654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91C565-DD31-42CF-96B8-3A6CACDDD43A}">
      <dsp:nvSpPr>
        <dsp:cNvPr id="0" name=""/>
        <dsp:cNvSpPr/>
      </dsp:nvSpPr>
      <dsp:spPr>
        <a:xfrm>
          <a:off x="188617" y="2455854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Иссиқхона ташкил этиш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14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4469" y="2471706"/>
        <a:ext cx="2303798" cy="293016"/>
      </dsp:txXfrm>
    </dsp:sp>
    <dsp:sp modelId="{81FFF3D3-EDCD-471C-960F-9DC07F14EAF8}">
      <dsp:nvSpPr>
        <dsp:cNvPr id="0" name=""/>
        <dsp:cNvSpPr/>
      </dsp:nvSpPr>
      <dsp:spPr>
        <a:xfrm>
          <a:off x="0" y="3089315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C9E5D4-D890-4131-8950-2FA05B4A2258}">
      <dsp:nvSpPr>
        <dsp:cNvPr id="0" name=""/>
        <dsp:cNvSpPr/>
      </dsp:nvSpPr>
      <dsp:spPr>
        <a:xfrm>
          <a:off x="188617" y="3009942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Бошқа йўналишлар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28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4469" y="3025794"/>
        <a:ext cx="2303798" cy="293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EB0E8D-248F-41E0-B701-BAB329A366BB}">
      <dsp:nvSpPr>
        <dsp:cNvPr id="0" name=""/>
        <dsp:cNvSpPr/>
      </dsp:nvSpPr>
      <dsp:spPr>
        <a:xfrm>
          <a:off x="0" y="-96435"/>
          <a:ext cx="1247063" cy="124706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28000">
              <a:schemeClr val="accent5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8008846-533D-486F-957A-37E7A4507394}">
      <dsp:nvSpPr>
        <dsp:cNvPr id="0" name=""/>
        <dsp:cNvSpPr/>
      </dsp:nvSpPr>
      <dsp:spPr>
        <a:xfrm>
          <a:off x="623531" y="-116912"/>
          <a:ext cx="3071496" cy="12470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/>
        </a:p>
      </dsp:txBody>
      <dsp:txXfrm>
        <a:off x="623531" y="-116912"/>
        <a:ext cx="1535748" cy="592354"/>
      </dsp:txXfrm>
    </dsp:sp>
    <dsp:sp modelId="{C7580DF9-93AD-4773-B7FC-D78996414496}">
      <dsp:nvSpPr>
        <dsp:cNvPr id="0" name=""/>
        <dsp:cNvSpPr/>
      </dsp:nvSpPr>
      <dsp:spPr>
        <a:xfrm>
          <a:off x="327354" y="475442"/>
          <a:ext cx="592354" cy="59235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28000">
              <a:schemeClr val="accent5">
                <a:hueOff val="-1031223"/>
                <a:satOff val="-12017"/>
                <a:lumOff val="-2158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5">
                <a:hueOff val="-1031223"/>
                <a:satOff val="-12017"/>
                <a:lumOff val="-2158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0C21157-6AA2-4D84-9F0F-66F66B20D6A0}">
      <dsp:nvSpPr>
        <dsp:cNvPr id="0" name=""/>
        <dsp:cNvSpPr/>
      </dsp:nvSpPr>
      <dsp:spPr>
        <a:xfrm>
          <a:off x="623531" y="0"/>
          <a:ext cx="3071496" cy="11847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031223"/>
              <a:satOff val="-12017"/>
              <a:lumOff val="-215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800" b="1" kern="1200" dirty="0">
              <a:latin typeface="Arial" panose="020B0604020202020204" pitchFamily="34" charset="0"/>
              <a:cs typeface="Arial" panose="020B0604020202020204" pitchFamily="34" charset="0"/>
            </a:rPr>
            <a:t>Қишлоқ хўжалиги</a:t>
          </a:r>
          <a:endParaRPr lang="ru-RU" sz="1800" kern="1200" dirty="0"/>
        </a:p>
      </dsp:txBody>
      <dsp:txXfrm>
        <a:off x="623531" y="0"/>
        <a:ext cx="1535748" cy="1184709"/>
      </dsp:txXfrm>
    </dsp:sp>
    <dsp:sp modelId="{CC19AC0D-14AE-4EA9-BB7F-E534EDDCC4F3}">
      <dsp:nvSpPr>
        <dsp:cNvPr id="0" name=""/>
        <dsp:cNvSpPr/>
      </dsp:nvSpPr>
      <dsp:spPr>
        <a:xfrm>
          <a:off x="2067795" y="285184"/>
          <a:ext cx="1535748" cy="592354"/>
        </a:xfrm>
        <a:prstGeom prst="rect">
          <a:avLst/>
        </a:prstGeom>
        <a:noFill/>
        <a:ln w="9525" cap="flat" cmpd="sng" algn="ctr">
          <a:noFill/>
          <a:prstDash val="solid"/>
        </a:ln>
        <a:effectLst/>
        <a:sp3d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uz-Cyrl-UZ" sz="1000" b="1" kern="1200" dirty="0">
              <a:latin typeface="Arial" pitchFamily="34" charset="0"/>
              <a:cs typeface="Arial" panose="020B0604020202020204" pitchFamily="34" charset="0"/>
            </a:rPr>
            <a:t>Деҳқончилик – </a:t>
          </a:r>
          <a:br>
            <a:rPr lang="uz-Cyrl-UZ" sz="1000" b="1" kern="1200" dirty="0">
              <a:latin typeface="Arial" pitchFamily="34" charset="0"/>
              <a:cs typeface="Arial" panose="020B0604020202020204" pitchFamily="34" charset="0"/>
            </a:rPr>
          </a:br>
          <a:r>
            <a:rPr lang="uz-Cyrl-UZ" sz="1000" b="1" kern="1200" dirty="0">
              <a:latin typeface="Arial" pitchFamily="34" charset="0"/>
              <a:cs typeface="Arial" panose="020B0604020202020204" pitchFamily="34" charset="0"/>
            </a:rPr>
            <a:t>280 та хонадон</a:t>
          </a:r>
          <a:endParaRPr lang="ru-RU" sz="1000" b="1" kern="1200" dirty="0">
            <a:latin typeface="Arial" pitchFamily="34" charset="0"/>
            <a:cs typeface="Arial" panose="020B0604020202020204" pitchFamily="34" charset="0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uz-Cyrl-UZ" sz="1000" b="1" kern="1200" dirty="0">
              <a:latin typeface="Arial" pitchFamily="34" charset="0"/>
              <a:cs typeface="Arial" panose="020B0604020202020204" pitchFamily="34" charset="0"/>
            </a:rPr>
            <a:t>Чорвачилик – </a:t>
          </a:r>
          <a:br>
            <a:rPr lang="uz-Cyrl-UZ" sz="1000" b="1" kern="1200" dirty="0">
              <a:latin typeface="Arial" pitchFamily="34" charset="0"/>
              <a:cs typeface="Arial" panose="020B0604020202020204" pitchFamily="34" charset="0"/>
            </a:rPr>
          </a:br>
          <a:r>
            <a:rPr lang="uz-Cyrl-UZ" sz="1000" b="1" kern="1200" dirty="0">
              <a:latin typeface="Arial" pitchFamily="34" charset="0"/>
              <a:cs typeface="Arial" panose="020B0604020202020204" pitchFamily="34" charset="0"/>
            </a:rPr>
            <a:t>78 та  хонадон</a:t>
          </a:r>
          <a:endParaRPr lang="ru-RU" sz="1000" kern="1200" dirty="0"/>
        </a:p>
      </dsp:txBody>
      <dsp:txXfrm>
        <a:off x="2067795" y="285184"/>
        <a:ext cx="1535748" cy="5923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EA1D33-E1A6-4C87-8F13-085F548AD150}">
      <dsp:nvSpPr>
        <dsp:cNvPr id="0" name=""/>
        <dsp:cNvSpPr/>
      </dsp:nvSpPr>
      <dsp:spPr>
        <a:xfrm>
          <a:off x="110775" y="288583"/>
          <a:ext cx="4124914" cy="9288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 </a:t>
          </a:r>
          <a:r>
            <a:rPr lang="uz-Cyrl-UZ" sz="1100" b="1" kern="1200" dirty="0"/>
            <a:t>Аҳоли сони </a:t>
          </a:r>
          <a:r>
            <a:rPr lang="uz-Cyrl-UZ" sz="1100" b="1" kern="1200" dirty="0">
              <a:solidFill>
                <a:srgbClr val="FF0000"/>
              </a:solidFill>
            </a:rPr>
            <a:t>2615</a:t>
          </a:r>
          <a:endParaRPr lang="ru-RU" sz="1100" b="1" kern="1200" dirty="0">
            <a:solidFill>
              <a:srgbClr val="FF0000"/>
            </a:solidFill>
          </a:endParaRPr>
        </a:p>
      </dsp:txBody>
      <dsp:txXfrm>
        <a:off x="110775" y="288583"/>
        <a:ext cx="4124914" cy="928800"/>
      </dsp:txXfrm>
    </dsp:sp>
    <dsp:sp modelId="{C0448C21-044C-4D7D-86B0-855FEBC12A80}">
      <dsp:nvSpPr>
        <dsp:cNvPr id="0" name=""/>
        <dsp:cNvSpPr/>
      </dsp:nvSpPr>
      <dsp:spPr>
        <a:xfrm>
          <a:off x="3881006" y="550039"/>
          <a:ext cx="368990" cy="48764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9BAEE3-8868-4517-AFC1-AE501BFEAD07}">
      <dsp:nvSpPr>
        <dsp:cNvPr id="0" name=""/>
        <dsp:cNvSpPr/>
      </dsp:nvSpPr>
      <dsp:spPr>
        <a:xfrm>
          <a:off x="92761" y="1281742"/>
          <a:ext cx="4124914" cy="80059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 </a:t>
          </a:r>
          <a:r>
            <a:rPr lang="uz-Cyrl-UZ" sz="1200" b="1" kern="1200" dirty="0"/>
            <a:t>Оила сони   </a:t>
          </a:r>
          <a:r>
            <a:rPr lang="uz-Cyrl-UZ" sz="1200" b="1" kern="1200" dirty="0">
              <a:solidFill>
                <a:srgbClr val="FF0000"/>
              </a:solidFill>
            </a:rPr>
            <a:t>858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92761" y="1281742"/>
        <a:ext cx="4124914" cy="800590"/>
      </dsp:txXfrm>
    </dsp:sp>
    <dsp:sp modelId="{B4339B4B-29C1-447A-9A80-50E6FA7F039A}">
      <dsp:nvSpPr>
        <dsp:cNvPr id="0" name=""/>
        <dsp:cNvSpPr/>
      </dsp:nvSpPr>
      <dsp:spPr>
        <a:xfrm>
          <a:off x="3869631" y="1475662"/>
          <a:ext cx="410614" cy="432875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809904-4D71-49CA-800F-ED0614A1A568}">
      <dsp:nvSpPr>
        <dsp:cNvPr id="0" name=""/>
        <dsp:cNvSpPr/>
      </dsp:nvSpPr>
      <dsp:spPr>
        <a:xfrm>
          <a:off x="127953" y="2072971"/>
          <a:ext cx="4074661" cy="77681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</a:t>
          </a:r>
          <a:r>
            <a:rPr lang="uz-Cyrl-UZ" sz="1600" kern="1200" dirty="0"/>
            <a:t>Х</a:t>
          </a:r>
          <a:r>
            <a:rPr lang="uz-Cyrl-UZ" sz="1200" b="1" kern="1200" dirty="0"/>
            <a:t>онадон сони  </a:t>
          </a:r>
          <a:r>
            <a:rPr lang="uz-Cyrl-UZ" sz="1200" b="1" kern="1200" dirty="0">
              <a:solidFill>
                <a:srgbClr val="FF0000"/>
              </a:solidFill>
            </a:rPr>
            <a:t>584</a:t>
          </a:r>
          <a:endParaRPr lang="ru-RU" sz="1600" b="1" kern="1200" dirty="0">
            <a:solidFill>
              <a:srgbClr val="FF0000"/>
            </a:solidFill>
          </a:endParaRPr>
        </a:p>
      </dsp:txBody>
      <dsp:txXfrm>
        <a:off x="127953" y="2072971"/>
        <a:ext cx="4074661" cy="776811"/>
      </dsp:txXfrm>
    </dsp:sp>
    <dsp:sp modelId="{15C8330E-08DA-45AA-8F04-D7A8EFAE1ED2}">
      <dsp:nvSpPr>
        <dsp:cNvPr id="0" name=""/>
        <dsp:cNvSpPr/>
      </dsp:nvSpPr>
      <dsp:spPr>
        <a:xfrm>
          <a:off x="3953454" y="2267314"/>
          <a:ext cx="317788" cy="324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" b="-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315559" y="294278"/>
          <a:ext cx="2149266" cy="389336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1312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200" b="1" kern="1200" dirty="0"/>
            <a:t>Эркаклар  </a:t>
          </a:r>
          <a:r>
            <a:rPr lang="uz-Cyrl-UZ" sz="1200" b="1" kern="1200" dirty="0">
              <a:solidFill>
                <a:srgbClr val="FF0000"/>
              </a:solidFill>
            </a:rPr>
            <a:t>1218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334565" y="313284"/>
        <a:ext cx="2111254" cy="351324"/>
      </dsp:txXfrm>
    </dsp:sp>
    <dsp:sp modelId="{6BE2A8D5-88E1-4BE8-B501-A17DEF120FCC}">
      <dsp:nvSpPr>
        <dsp:cNvPr id="0" name=""/>
        <dsp:cNvSpPr/>
      </dsp:nvSpPr>
      <dsp:spPr>
        <a:xfrm>
          <a:off x="371754" y="352786"/>
          <a:ext cx="273952" cy="28148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2854834" y="297144"/>
          <a:ext cx="1839184" cy="369569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83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300" b="1" kern="1200" dirty="0"/>
            <a:t>Аёллар</a:t>
          </a:r>
          <a:r>
            <a:rPr lang="uz-Cyrl-UZ" sz="1300" kern="1200" dirty="0"/>
            <a:t>    </a:t>
          </a:r>
          <a:r>
            <a:rPr lang="uz-Cyrl-UZ" sz="1300" b="1" kern="1200" dirty="0">
              <a:solidFill>
                <a:srgbClr val="FF0000"/>
              </a:solidFill>
            </a:rPr>
            <a:t>1397</a:t>
          </a:r>
          <a:endParaRPr lang="ru-RU" sz="1300" b="1" kern="1200" dirty="0">
            <a:solidFill>
              <a:srgbClr val="FF0000"/>
            </a:solidFill>
          </a:endParaRPr>
        </a:p>
      </dsp:txBody>
      <dsp:txXfrm>
        <a:off x="2872875" y="315185"/>
        <a:ext cx="1803102" cy="333487"/>
      </dsp:txXfrm>
    </dsp:sp>
    <dsp:sp modelId="{1FFF549B-0C1B-4599-9D63-0177D435869A}">
      <dsp:nvSpPr>
        <dsp:cNvPr id="0" name=""/>
        <dsp:cNvSpPr/>
      </dsp:nvSpPr>
      <dsp:spPr>
        <a:xfrm>
          <a:off x="2865070" y="369699"/>
          <a:ext cx="264912" cy="233767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EACC62-77AF-4D45-B37C-9A1D453F79E0}">
      <dsp:nvSpPr>
        <dsp:cNvPr id="0" name=""/>
        <dsp:cNvSpPr/>
      </dsp:nvSpPr>
      <dsp:spPr>
        <a:xfrm>
          <a:off x="5124172" y="274794"/>
          <a:ext cx="1787001" cy="396942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9009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000" b="1" kern="1200" dirty="0"/>
            <a:t>Ёшлар (0-30) </a:t>
          </a:r>
          <a:r>
            <a:rPr lang="uz-Cyrl-UZ" sz="1000" b="1" kern="1200" dirty="0">
              <a:solidFill>
                <a:srgbClr val="FF0000"/>
              </a:solidFill>
            </a:rPr>
            <a:t>1427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5143549" y="294171"/>
        <a:ext cx="1748247" cy="358188"/>
      </dsp:txXfrm>
    </dsp:sp>
    <dsp:sp modelId="{87B8FBF6-E51C-4E1F-A386-E7F75D607382}">
      <dsp:nvSpPr>
        <dsp:cNvPr id="0" name=""/>
        <dsp:cNvSpPr/>
      </dsp:nvSpPr>
      <dsp:spPr>
        <a:xfrm>
          <a:off x="5113882" y="363936"/>
          <a:ext cx="497827" cy="222953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718098" y="383349"/>
          <a:ext cx="2029625" cy="336544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4306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200" b="1" kern="1200" dirty="0"/>
            <a:t>Ажримлар  </a:t>
          </a:r>
          <a:r>
            <a:rPr lang="uz-Cyrl-UZ" sz="1200" b="1" kern="1200" dirty="0">
              <a:solidFill>
                <a:srgbClr val="FF0000"/>
              </a:solidFill>
            </a:rPr>
            <a:t>4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734527" y="399778"/>
        <a:ext cx="1996767" cy="303686"/>
      </dsp:txXfrm>
    </dsp:sp>
    <dsp:sp modelId="{6BE2A8D5-88E1-4BE8-B501-A17DEF120FCC}">
      <dsp:nvSpPr>
        <dsp:cNvPr id="0" name=""/>
        <dsp:cNvSpPr/>
      </dsp:nvSpPr>
      <dsp:spPr>
        <a:xfrm>
          <a:off x="348927" y="332960"/>
          <a:ext cx="344097" cy="42638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3072980" y="351689"/>
          <a:ext cx="1684193" cy="322363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3956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900" b="1" kern="1200" dirty="0"/>
            <a:t>Ажрим ёқасидаги оилалар</a:t>
          </a:r>
          <a:r>
            <a:rPr lang="uz-Cyrl-UZ" sz="900" kern="1200" dirty="0"/>
            <a:t> </a:t>
          </a:r>
          <a:r>
            <a:rPr lang="uz-Cyrl-UZ" sz="900" b="1" kern="1200" dirty="0">
              <a:solidFill>
                <a:srgbClr val="FF0000"/>
              </a:solidFill>
            </a:rPr>
            <a:t>2</a:t>
          </a:r>
          <a:endParaRPr lang="ru-RU" sz="900" b="1" kern="1200" dirty="0">
            <a:solidFill>
              <a:srgbClr val="FF0000"/>
            </a:solidFill>
          </a:endParaRPr>
        </a:p>
      </dsp:txBody>
      <dsp:txXfrm>
        <a:off x="3088716" y="367425"/>
        <a:ext cx="1652721" cy="290891"/>
      </dsp:txXfrm>
    </dsp:sp>
    <dsp:sp modelId="{1FFF549B-0C1B-4599-9D63-0177D435869A}">
      <dsp:nvSpPr>
        <dsp:cNvPr id="0" name=""/>
        <dsp:cNvSpPr/>
      </dsp:nvSpPr>
      <dsp:spPr>
        <a:xfrm>
          <a:off x="2872154" y="334029"/>
          <a:ext cx="328651" cy="3752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EACC62-77AF-4D45-B37C-9A1D453F79E0}">
      <dsp:nvSpPr>
        <dsp:cNvPr id="0" name=""/>
        <dsp:cNvSpPr/>
      </dsp:nvSpPr>
      <dsp:spPr>
        <a:xfrm>
          <a:off x="5191246" y="326891"/>
          <a:ext cx="1733450" cy="357382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1858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900" b="1" kern="1200" dirty="0"/>
            <a:t>Яраштирилган     </a:t>
          </a:r>
          <a:br>
            <a:rPr lang="uz-Cyrl-UZ" sz="900" b="1" kern="1200" dirty="0"/>
          </a:br>
          <a:r>
            <a:rPr lang="uz-Cyrl-UZ" sz="900" b="1" kern="1200" dirty="0"/>
            <a:t>      оилалар   </a:t>
          </a:r>
          <a:r>
            <a:rPr lang="uz-Cyrl-UZ" sz="900" b="1" kern="1200" dirty="0">
              <a:solidFill>
                <a:srgbClr val="FF0000"/>
              </a:solidFill>
            </a:rPr>
            <a:t>1</a:t>
          </a:r>
          <a:endParaRPr lang="ru-RU" sz="900" b="1" kern="1200" dirty="0">
            <a:solidFill>
              <a:srgbClr val="FF0000"/>
            </a:solidFill>
          </a:endParaRPr>
        </a:p>
      </dsp:txBody>
      <dsp:txXfrm>
        <a:off x="5208692" y="344337"/>
        <a:ext cx="1698558" cy="322490"/>
      </dsp:txXfrm>
    </dsp:sp>
    <dsp:sp modelId="{87B8FBF6-E51C-4E1F-A386-E7F75D607382}">
      <dsp:nvSpPr>
        <dsp:cNvPr id="0" name=""/>
        <dsp:cNvSpPr/>
      </dsp:nvSpPr>
      <dsp:spPr>
        <a:xfrm>
          <a:off x="5008089" y="304682"/>
          <a:ext cx="276681" cy="4223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1000" r="-1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416FFD-5BEC-4C61-8687-DA7DEE94CEF4}">
      <dsp:nvSpPr>
        <dsp:cNvPr id="0" name=""/>
        <dsp:cNvSpPr/>
      </dsp:nvSpPr>
      <dsp:spPr>
        <a:xfrm>
          <a:off x="2439445" y="40024"/>
          <a:ext cx="3146111" cy="531354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9904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100" b="1" kern="1200" dirty="0"/>
            <a:t> </a:t>
          </a:r>
          <a:r>
            <a:rPr lang="uz-Cyrl-UZ" sz="1050" b="1" kern="1200" dirty="0"/>
            <a:t>Якка тартибдаги ҳовлилардаги   </a:t>
          </a:r>
          <a:br>
            <a:rPr lang="uz-Cyrl-UZ" sz="1050" b="1" kern="1200" dirty="0"/>
          </a:br>
          <a:r>
            <a:rPr lang="uz-Cyrl-UZ" sz="1050" b="1" kern="1200" dirty="0"/>
            <a:t>хонадонлар   </a:t>
          </a:r>
          <a:r>
            <a:rPr lang="uz-Cyrl-UZ" sz="1050" b="1" kern="1200" dirty="0">
              <a:solidFill>
                <a:srgbClr val="FF0000"/>
              </a:solidFill>
            </a:rPr>
            <a:t>584</a:t>
          </a:r>
          <a:endParaRPr lang="ru-RU" sz="1050" b="1" kern="1200" dirty="0">
            <a:solidFill>
              <a:srgbClr val="FF0000"/>
            </a:solidFill>
          </a:endParaRPr>
        </a:p>
      </dsp:txBody>
      <dsp:txXfrm>
        <a:off x="2465384" y="65963"/>
        <a:ext cx="3094233" cy="479476"/>
      </dsp:txXfrm>
    </dsp:sp>
    <dsp:sp modelId="{1FFF549B-0C1B-4599-9D63-0177D435869A}">
      <dsp:nvSpPr>
        <dsp:cNvPr id="0" name=""/>
        <dsp:cNvSpPr/>
      </dsp:nvSpPr>
      <dsp:spPr>
        <a:xfrm>
          <a:off x="1738498" y="43179"/>
          <a:ext cx="417389" cy="5579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91EEB-2C0C-45EB-8F90-34BEFF88745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7AE0A-3A88-4442-9D36-D89119D3B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356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5195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6ED871-9F9B-4E1C-ACE4-8F420757772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26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0313" y="116113"/>
            <a:ext cx="11355684" cy="261549"/>
          </a:xfrm>
        </p:spPr>
        <p:txBody>
          <a:bodyPr/>
          <a:lstStyle>
            <a:lvl1pPr>
              <a:defRPr sz="1700" b="0" i="0">
                <a:solidFill>
                  <a:srgbClr val="FEFEF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818" y="1577342"/>
            <a:ext cx="5305393" cy="41540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1097" y="1577342"/>
            <a:ext cx="5305393" cy="41540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3A056999-1E72-46D8-AF0A-2FD199D089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Holder 5">
            <a:extLst>
              <a:ext uri="{FF2B5EF4-FFF2-40B4-BE49-F238E27FC236}">
                <a16:creationId xmlns:a16="http://schemas.microsoft.com/office/drawing/2014/main" id="{FA449261-C22A-43B2-8AFF-68CBCC7CDB8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30058-EF9A-4121-947A-DEE2A2D11FA9}" type="datetimeFigureOut">
              <a:rPr lang="en-US"/>
              <a:pPr>
                <a:defRPr/>
              </a:pPr>
              <a:t>10/18/2023</a:t>
            </a:fld>
            <a:endParaRPr lang="en-US"/>
          </a:p>
        </p:txBody>
      </p:sp>
      <p:sp>
        <p:nvSpPr>
          <p:cNvPr id="7" name="Holder 6">
            <a:extLst>
              <a:ext uri="{FF2B5EF4-FFF2-40B4-BE49-F238E27FC236}">
                <a16:creationId xmlns:a16="http://schemas.microsoft.com/office/drawing/2014/main" id="{37E727AD-86D7-4E41-8072-F1B93A3A7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A29ED-AD73-4298-B4D4-284507860F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9974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19.png"/><Relationship Id="rId3" Type="http://schemas.openxmlformats.org/officeDocument/2006/relationships/image" Target="../media/image2.png"/><Relationship Id="rId21" Type="http://schemas.openxmlformats.org/officeDocument/2006/relationships/diagramLayout" Target="../diagrams/layout1.xml"/><Relationship Id="rId34" Type="http://schemas.openxmlformats.org/officeDocument/2006/relationships/diagramColors" Target="../diagrams/colors2.xml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18.png"/><Relationship Id="rId33" Type="http://schemas.openxmlformats.org/officeDocument/2006/relationships/diagramQuickStyle" Target="../diagrams/quickStyle2.xml"/><Relationship Id="rId2" Type="http://schemas.openxmlformats.org/officeDocument/2006/relationships/image" Target="../media/image3.png"/><Relationship Id="rId16" Type="http://schemas.openxmlformats.org/officeDocument/2006/relationships/image" Target="../media/image14.png"/><Relationship Id="rId20" Type="http://schemas.openxmlformats.org/officeDocument/2006/relationships/diagramData" Target="../diagrams/data1.xml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24" Type="http://schemas.microsoft.com/office/2007/relationships/diagramDrawing" Target="../diagrams/drawing1.xml"/><Relationship Id="rId32" Type="http://schemas.openxmlformats.org/officeDocument/2006/relationships/diagramLayout" Target="../diagrams/layout2.xml"/><Relationship Id="rId5" Type="http://schemas.openxmlformats.org/officeDocument/2006/relationships/image" Target="../media/image5.png"/><Relationship Id="rId15" Type="http://schemas.openxmlformats.org/officeDocument/2006/relationships/image" Target="../media/image13.png"/><Relationship Id="rId23" Type="http://schemas.openxmlformats.org/officeDocument/2006/relationships/diagramColors" Target="../diagrams/colors1.xml"/><Relationship Id="rId28" Type="http://schemas.openxmlformats.org/officeDocument/2006/relationships/image" Target="../media/image21.png"/><Relationship Id="rId36" Type="http://schemas.openxmlformats.org/officeDocument/2006/relationships/image" Target="../media/image24.jpeg"/><Relationship Id="rId10" Type="http://schemas.openxmlformats.org/officeDocument/2006/relationships/image" Target="../media/image8.jpeg"/><Relationship Id="rId19" Type="http://schemas.openxmlformats.org/officeDocument/2006/relationships/image" Target="../media/image17.jpeg"/><Relationship Id="rId31" Type="http://schemas.openxmlformats.org/officeDocument/2006/relationships/diagramData" Target="../diagrams/data2.xml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diagramQuickStyle" Target="../diagrams/quickStyle1.xml"/><Relationship Id="rId27" Type="http://schemas.openxmlformats.org/officeDocument/2006/relationships/image" Target="../media/image20.png"/><Relationship Id="rId30" Type="http://schemas.openxmlformats.org/officeDocument/2006/relationships/image" Target="../media/image23.png"/><Relationship Id="rId35" Type="http://schemas.microsoft.com/office/2007/relationships/diagramDrawing" Target="../diagrams/drawing2.xml"/><Relationship Id="rId8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18" Type="http://schemas.openxmlformats.org/officeDocument/2006/relationships/diagramLayout" Target="../diagrams/layout6.xml"/><Relationship Id="rId3" Type="http://schemas.openxmlformats.org/officeDocument/2006/relationships/diagramLayout" Target="../diagrams/layout3.xml"/><Relationship Id="rId21" Type="http://schemas.microsoft.com/office/2007/relationships/diagramDrawing" Target="../diagrams/drawing6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17" Type="http://schemas.openxmlformats.org/officeDocument/2006/relationships/diagramData" Target="../diagrams/data6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20" Type="http://schemas.openxmlformats.org/officeDocument/2006/relationships/diagramColors" Target="../diagrams/colors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19" Type="http://schemas.openxmlformats.org/officeDocument/2006/relationships/diagramQuickStyle" Target="../diagrams/quickStyle6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14" y="276357"/>
            <a:ext cx="837870" cy="85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A21BDE-72AE-4863-A971-635512EA4C5F}"/>
              </a:ext>
            </a:extLst>
          </p:cNvPr>
          <p:cNvSpPr txBox="1"/>
          <p:nvPr/>
        </p:nvSpPr>
        <p:spPr>
          <a:xfrm>
            <a:off x="1389969" y="385009"/>
            <a:ext cx="12645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900" b="1" dirty="0">
                <a:latin typeface="+mn-lt"/>
              </a:rPr>
              <a:t>ОЛОТ ТУМАН              4-СЕКТОР</a:t>
            </a:r>
            <a:endParaRPr lang="ru-RU" sz="900" b="1" dirty="0">
              <a:latin typeface="+mn-lt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477064" y="2265594"/>
            <a:ext cx="11257901" cy="2239732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altLang="ru-RU" sz="2800" b="1" dirty="0"/>
              <a:t>ОЛОТ ТУМАНИДАГИ “КЕСАКЛИ” МАҲАЛЛАСИНИ</a:t>
            </a:r>
            <a:r>
              <a:rPr lang="en-US" altLang="ru-RU" sz="2800" b="1" dirty="0"/>
              <a:t> </a:t>
            </a:r>
            <a:r>
              <a:rPr lang="uz-Cyrl-UZ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ИЖТИМОИЙ-ИҚТИСОДИЙ РИВОЖЛАНТИРИШ ДАСТУРИ</a:t>
            </a:r>
            <a:endParaRPr lang="ru-RU" sz="2800" b="1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180974" y="133350"/>
            <a:ext cx="11877675" cy="663892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44516" y="6315075"/>
            <a:ext cx="2722995" cy="342412"/>
          </a:xfrm>
          <a:prstGeom prst="roundRect">
            <a:avLst>
              <a:gd name="adj" fmla="val 1124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Олот туман 2023 йил</a:t>
            </a:r>
            <a:endParaRPr lang="ru-RU" sz="1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6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AA06789-37D6-4BE2-9B82-88AD44C41839}"/>
              </a:ext>
            </a:extLst>
          </p:cNvPr>
          <p:cNvSpPr/>
          <p:nvPr/>
        </p:nvSpPr>
        <p:spPr>
          <a:xfrm>
            <a:off x="240105" y="1091473"/>
            <a:ext cx="3709004" cy="4127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7" name="Прямоугольник 137">
            <a:extLst>
              <a:ext uri="{FF2B5EF4-FFF2-40B4-BE49-F238E27FC236}">
                <a16:creationId xmlns:a16="http://schemas.microsoft.com/office/drawing/2014/main" id="{8FD44C04-A919-4796-936B-5271A3E58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62" y="1091471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Коммунал ва ижтимоий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инфратузилмани яхшилаш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5C98DE4A-59F6-48AF-A786-73F435EA3F45}"/>
              </a:ext>
            </a:extLst>
          </p:cNvPr>
          <p:cNvSpPr/>
          <p:nvPr/>
        </p:nvSpPr>
        <p:spPr>
          <a:xfrm>
            <a:off x="301070" y="1656406"/>
            <a:ext cx="356231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8</a:t>
            </a:r>
            <a:r>
              <a:rPr lang="uz-Latn-UZ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00438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км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йўлларни шағаллаштириш ва </a:t>
            </a:r>
            <a:r>
              <a:rPr lang="uz-Cyrl-UZ" b="1" noProof="1">
                <a:solidFill>
                  <a:srgbClr val="C00000"/>
                </a:solidFill>
                <a:latin typeface="Times New Roman" panose="02020603050405020304" pitchFamily="18" charset="0"/>
              </a:rPr>
              <a:t>2</a:t>
            </a: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z-Cyrl-UZ" sz="1400" b="1" noProof="1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асфальтлаш;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13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трансформатор ва 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37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 тармоғи мавжуд бўлиб, шундан 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трансформатор ва 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7,5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 тармоғини таъмирлаш</a:t>
            </a:r>
            <a:r>
              <a:rPr lang="uz-Cyrl-UZ" sz="1400" noProof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суюлтирилган газ истеъмолчиларига 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584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дона 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маиший газ балонлари етказиб бериш</a:t>
            </a:r>
            <a:endParaRPr lang="uz-Cyrl-UZ" sz="14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Куз-қиш мавсуми учун аҳолига 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42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тонна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 ижтимоий соҳага 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48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тонна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кўмир етказиб бериш.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B200C26A-F33C-4B32-9DB6-FEB7C507300B}"/>
              </a:ext>
            </a:extLst>
          </p:cNvPr>
          <p:cNvGrpSpPr/>
          <p:nvPr/>
        </p:nvGrpSpPr>
        <p:grpSpPr>
          <a:xfrm>
            <a:off x="3527053" y="4731704"/>
            <a:ext cx="324000" cy="369332"/>
            <a:chOff x="3589612" y="6223194"/>
            <a:chExt cx="324000" cy="369332"/>
          </a:xfrm>
        </p:grpSpPr>
        <p:sp>
          <p:nvSpPr>
            <p:cNvPr id="119" name="Овал 118">
              <a:extLst>
                <a:ext uri="{FF2B5EF4-FFF2-40B4-BE49-F238E27FC236}">
                  <a16:creationId xmlns:a16="http://schemas.microsoft.com/office/drawing/2014/main" id="{73E7A25E-C9BA-4CDC-A00A-0A781BA89624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3B068533-6A65-4156-AA96-A36A49A001BB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1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4386621" y="1166955"/>
            <a:ext cx="3709004" cy="176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4367492" y="1195530"/>
            <a:ext cx="36017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чиқиндиларини мунтазам равишда олиб чиқиб кетилишини ташкил этиш.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хонадонлар олдини ободонлаштириш.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“Яшил макон”</a:t>
            </a:r>
            <a:r>
              <a:rPr lang="uz-Cyrl-UZ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жами 12 020 </a:t>
            </a:r>
            <a:r>
              <a:rPr lang="uz-Cyrl-UZ" sz="14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манзарали мевали кўчат ва қаламчалар ўтказиш, 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endParaRPr lang="uz-Cyrl-UZ" sz="14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id="{552098BC-3654-4AEA-9CE7-0238F16A64ED}"/>
              </a:ext>
            </a:extLst>
          </p:cNvPr>
          <p:cNvGrpSpPr/>
          <p:nvPr/>
        </p:nvGrpSpPr>
        <p:grpSpPr>
          <a:xfrm>
            <a:off x="7684443" y="2526273"/>
            <a:ext cx="324000" cy="369332"/>
            <a:chOff x="3589612" y="6223194"/>
            <a:chExt cx="324000" cy="369332"/>
          </a:xfrm>
        </p:grpSpPr>
        <p:sp>
          <p:nvSpPr>
            <p:cNvPr id="123" name="Овал 122">
              <a:extLst>
                <a:ext uri="{FF2B5EF4-FFF2-40B4-BE49-F238E27FC236}">
                  <a16:creationId xmlns:a16="http://schemas.microsoft.com/office/drawing/2014/main" id="{E24DD3A5-D42A-421F-B543-41FCF4FC0B53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3F39677-4DC5-4349-AC25-72E7530B6730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2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AF9A626-8F97-4B60-A3CF-71FE261E0E31}"/>
              </a:ext>
            </a:extLst>
          </p:cNvPr>
          <p:cNvSpPr/>
          <p:nvPr/>
        </p:nvSpPr>
        <p:spPr>
          <a:xfrm>
            <a:off x="4341623" y="3003372"/>
            <a:ext cx="3709004" cy="2208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11" name="Прямоугольник 137">
            <a:extLst>
              <a:ext uri="{FF2B5EF4-FFF2-40B4-BE49-F238E27FC236}">
                <a16:creationId xmlns:a16="http://schemas.microsoft.com/office/drawing/2014/main" id="{0DE9E9EE-4035-4487-AEBB-80B24D43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622" y="3071113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Аҳоли бандлигини таъминлаш ва камбағалликни қисқартириш</a:t>
            </a:r>
            <a:endParaRPr lang="ru-RU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00583EFA-BF29-4905-92A6-757AF526BED8}"/>
              </a:ext>
            </a:extLst>
          </p:cNvPr>
          <p:cNvSpPr/>
          <p:nvPr/>
        </p:nvSpPr>
        <p:spPr>
          <a:xfrm>
            <a:off x="4300845" y="3577090"/>
            <a:ext cx="36593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ва ўзини ўзи банд қилиш истагидаги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78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фуқароларга имтиёзли кредит ажратиш.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“Темир дафтар”, “Аёллар дафтари” ва “Ёшлар дафтари”га киритилган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18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аҳолига тадбиркорликни бошлаш ёки ўзини ўзиб банд қилиш учун субсидия ва кредитлар ажратиш.</a:t>
            </a:r>
          </a:p>
        </p:txBody>
      </p:sp>
      <p:grpSp>
        <p:nvGrpSpPr>
          <p:cNvPr id="125" name="Группа 124">
            <a:extLst>
              <a:ext uri="{FF2B5EF4-FFF2-40B4-BE49-F238E27FC236}">
                <a16:creationId xmlns:a16="http://schemas.microsoft.com/office/drawing/2014/main" id="{0AFF4F06-5A4F-45E2-B067-7422281F493D}"/>
              </a:ext>
            </a:extLst>
          </p:cNvPr>
          <p:cNvGrpSpPr/>
          <p:nvPr/>
        </p:nvGrpSpPr>
        <p:grpSpPr>
          <a:xfrm>
            <a:off x="7637496" y="4779288"/>
            <a:ext cx="324000" cy="369332"/>
            <a:chOff x="3589612" y="6223194"/>
            <a:chExt cx="324000" cy="369332"/>
          </a:xfrm>
        </p:grpSpPr>
        <p:sp>
          <p:nvSpPr>
            <p:cNvPr id="126" name="Овал 125">
              <a:extLst>
                <a:ext uri="{FF2B5EF4-FFF2-40B4-BE49-F238E27FC236}">
                  <a16:creationId xmlns:a16="http://schemas.microsoft.com/office/drawing/2014/main" id="{C3F65EDD-59AD-41C9-88EF-9AD85D3C59D9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66199E4-E740-4D39-A051-46ADE0A75836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3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8248060" y="1122629"/>
            <a:ext cx="3709004" cy="1484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8310685" y="1171912"/>
            <a:ext cx="35623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фаолиятини бошламоқчи бўлган </a:t>
            </a:r>
            <a:r>
              <a:rPr lang="uz-Cyrl-UZ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uz-Cyrl-UZ" sz="16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uz-Cyrl-UZ" sz="14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тадбиркорлик субъектларига кўмаклашиш ва давлат рўйхатидан ўтказиш</a:t>
            </a:r>
            <a:endParaRPr lang="uz-Cyrl-UZ" sz="14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5C282F52-49DD-4C1C-AADE-40A7DAA19835}"/>
              </a:ext>
            </a:extLst>
          </p:cNvPr>
          <p:cNvGrpSpPr/>
          <p:nvPr/>
        </p:nvGrpSpPr>
        <p:grpSpPr>
          <a:xfrm>
            <a:off x="11462889" y="2086585"/>
            <a:ext cx="324000" cy="369332"/>
            <a:chOff x="3589612" y="6223194"/>
            <a:chExt cx="324000" cy="369332"/>
          </a:xfrm>
        </p:grpSpPr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B3466242-C699-4F75-ABD3-FEE5FF4B8BCE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6830BAD-F9C6-4691-9AFB-812E61801D45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4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B90635-FB9A-4101-92BF-5F0C9E9AD038}"/>
              </a:ext>
            </a:extLst>
          </p:cNvPr>
          <p:cNvSpPr/>
          <p:nvPr/>
        </p:nvSpPr>
        <p:spPr>
          <a:xfrm>
            <a:off x="8248060" y="2695596"/>
            <a:ext cx="3709004" cy="397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137">
            <a:extLst>
              <a:ext uri="{FF2B5EF4-FFF2-40B4-BE49-F238E27FC236}">
                <a16:creationId xmlns:a16="http://schemas.microsoft.com/office/drawing/2014/main" id="{7E7E16F9-E233-4FEC-80BC-9B08C7B18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2317" y="2695595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Ижтимоий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110213-BC41-4E13-8BCE-29CC7BD9124C}"/>
              </a:ext>
            </a:extLst>
          </p:cNvPr>
          <p:cNvSpPr/>
          <p:nvPr/>
        </p:nvSpPr>
        <p:spPr>
          <a:xfrm>
            <a:off x="8345662" y="3054592"/>
            <a:ext cx="35623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Олий ва ўрта махсус таълим муассасаларида таълим олаётган хотин-қизларга тўлов контрактларини тўлашда молиявий кўмаклашиш.</a:t>
            </a:r>
            <a:endParaRPr lang="en-US" sz="1200" dirty="0">
              <a:latin typeface="Cooper Black" panose="0208090404030B0204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Боқувчисини йўқотган ёлғиз оналарнинг фарзандларини боғчаларга жойлаштириш ва тўлов бадалидан озод қилиш</a:t>
            </a:r>
            <a:endParaRPr lang="en-US" sz="1200" dirty="0">
              <a:latin typeface="Cooper Black" panose="0208090404030B0204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Тиббий ёрдамга муҳтож фуқароларни стационар ва амбулатор даволаниши ҳамда дори-дармон билан таъминланишга кўмаклашиш.</a:t>
            </a:r>
            <a:endParaRPr lang="en-US" sz="1200" dirty="0">
              <a:latin typeface="Cooper Black" panose="0208090404030B0204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Эҳтиёжманд хотин-қизларнинг турар жойларини таъмирлашга кўмаклашиш.</a:t>
            </a:r>
            <a:endParaRPr lang="en-US" sz="1200" dirty="0">
              <a:latin typeface="Cooper Black" panose="0208090404030B0204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Маҳалла ҳудудидаги маҳаллаларда аҳолини бўш вақтини мазмунли ўтказиш мақсадида маданий-маърифий, соғлом турмуш тарзини тарғиб қилиш борасида спорт ва бошқа тадбирларни ташкил этиш.</a:t>
            </a:r>
            <a:endParaRPr lang="en-US" sz="1200" dirty="0">
              <a:latin typeface="Cooper Black" panose="0208090404030B020404" pitchFamily="18" charset="0"/>
            </a:endParaRP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E39DAE8-3449-4841-94D5-27342FA4CD66}"/>
              </a:ext>
            </a:extLst>
          </p:cNvPr>
          <p:cNvGrpSpPr/>
          <p:nvPr/>
        </p:nvGrpSpPr>
        <p:grpSpPr>
          <a:xfrm>
            <a:off x="11552426" y="6223167"/>
            <a:ext cx="324000" cy="369332"/>
            <a:chOff x="3589612" y="6223194"/>
            <a:chExt cx="324000" cy="369332"/>
          </a:xfrm>
        </p:grpSpPr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377D07D0-AA2F-4EF8-9797-70183CDB59AD}"/>
                </a:ext>
              </a:extLst>
            </p:cNvPr>
            <p:cNvSpPr/>
            <p:nvPr/>
          </p:nvSpPr>
          <p:spPr>
            <a:xfrm>
              <a:off x="3589612" y="6239951"/>
              <a:ext cx="324000" cy="32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E2FA4F-F4E2-4A36-8CA5-C0E9106BBF94}"/>
                </a:ext>
              </a:extLst>
            </p:cNvPr>
            <p:cNvSpPr txBox="1"/>
            <p:nvPr/>
          </p:nvSpPr>
          <p:spPr>
            <a:xfrm>
              <a:off x="3597851" y="6223194"/>
              <a:ext cx="269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z-Cyrl-UZ" b="1" dirty="0">
                  <a:solidFill>
                    <a:srgbClr val="C00000"/>
                  </a:solidFill>
                </a:rPr>
                <a:t>5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252380" y="5468326"/>
            <a:ext cx="3709004" cy="1139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1" name="Прямоугольник 137">
            <a:extLst>
              <a:ext uri="{FF2B5EF4-FFF2-40B4-BE49-F238E27FC236}">
                <a16:creationId xmlns:a16="http://schemas.microsoft.com/office/drawing/2014/main" id="{CF356078-3631-4776-9293-F227C32A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471" y="5359915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266700" algn="l"/>
              </a:tabLst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Маҳаллани ободонлаштириш ва кўкаламзорлаштириш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318000" y="5976945"/>
            <a:ext cx="360172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6,5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ариқларни бетонлаштириш</a:t>
            </a:r>
            <a:r>
              <a:rPr lang="uz-Cyrl-UZ" sz="1200" dirty="0"/>
              <a:t>, </a:t>
            </a:r>
            <a:r>
              <a:rPr lang="uz-Cyrl-UZ" sz="1200" b="1" dirty="0"/>
              <a:t>6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200" b="1" dirty="0"/>
              <a:t> </a:t>
            </a:r>
            <a:r>
              <a:rPr lang="uz-Cyrl-UZ" sz="1200" dirty="0"/>
              <a:t>ариқларни тозалаш.</a:t>
            </a: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4300845" y="5372191"/>
            <a:ext cx="3709004" cy="141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8" name="Прямоугольник 137">
            <a:extLst>
              <a:ext uri="{FF2B5EF4-FFF2-40B4-BE49-F238E27FC236}">
                <a16:creationId xmlns:a16="http://schemas.microsoft.com/office/drawing/2014/main" id="{8E8F62D3-B478-4A75-8EC2-371202CEB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252" y="5381714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Иқтисодий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4363470" y="5773167"/>
            <a:ext cx="35623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йўналишида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6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кичик ишлаб чиқариш ва хизмат кўрсатиш микролойиҳаларини ишга тушириш.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 қувватда ишлаётган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тадбиркорлик субъектлари қувватини ошириш</a:t>
            </a: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Заголовок 1">
            <a:extLst>
              <a:ext uri="{FF2B5EF4-FFF2-40B4-BE49-F238E27FC236}">
                <a16:creationId xmlns:a16="http://schemas.microsoft.com/office/drawing/2014/main" id="{21FB96E9-ABAB-4534-902C-404083954B00}"/>
              </a:ext>
            </a:extLst>
          </p:cNvPr>
          <p:cNvSpPr txBox="1">
            <a:spLocks/>
          </p:cNvSpPr>
          <p:nvPr/>
        </p:nvSpPr>
        <p:spPr>
          <a:xfrm>
            <a:off x="609601" y="274320"/>
            <a:ext cx="10972799" cy="27699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kern="0">
                <a:solidFill>
                  <a:sysClr val="windowText" lastClr="000000"/>
                </a:solidFill>
                <a:latin typeface="Arial" panose="020B0604020202020204" pitchFamily="34" charset="0"/>
                <a:cs typeface="Arial" pitchFamily="34" charset="0"/>
              </a:rPr>
              <a:t>`</a:t>
            </a:r>
            <a:endParaRPr lang="ru-RU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8DE08263-2D6E-4AD3-A298-F8EB23B06E43}"/>
              </a:ext>
            </a:extLst>
          </p:cNvPr>
          <p:cNvSpPr/>
          <p:nvPr/>
        </p:nvSpPr>
        <p:spPr>
          <a:xfrm>
            <a:off x="448" y="-5814"/>
            <a:ext cx="12191552" cy="582283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                                            </a:t>
            </a:r>
            <a:endParaRPr lang="uz-Cyrl-U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5" name="Picture 2">
            <a:extLst>
              <a:ext uri="{FF2B5EF4-FFF2-40B4-BE49-F238E27FC236}">
                <a16:creationId xmlns:a16="http://schemas.microsoft.com/office/drawing/2014/main" id="{FF2A7180-36A0-473D-BF15-3B817411B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68" y="51179"/>
            <a:ext cx="471965" cy="47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66AE544-F02F-43CA-A1F1-DF53D10AEC05}"/>
              </a:ext>
            </a:extLst>
          </p:cNvPr>
          <p:cNvSpPr txBox="1"/>
          <p:nvPr/>
        </p:nvSpPr>
        <p:spPr>
          <a:xfrm>
            <a:off x="671264" y="135427"/>
            <a:ext cx="1425886" cy="346424"/>
          </a:xfrm>
          <a:prstGeom prst="rect">
            <a:avLst/>
          </a:prstGeom>
          <a:noFill/>
        </p:spPr>
        <p:txBody>
          <a:bodyPr wrap="square" lIns="23034" tIns="11517" rIns="23034" bIns="11517" rtlCol="0">
            <a:spAutoFit/>
          </a:bodyPr>
          <a:lstStyle/>
          <a:p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БУХОРО ВИЛОЯТИ </a:t>
            </a:r>
          </a:p>
          <a:p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ОЛОТ ТУМАН</a:t>
            </a:r>
            <a:b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ҲОКИМЛИГИ</a:t>
            </a:r>
            <a:endParaRPr lang="ru-RU" sz="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9B5CA8EC-F2C5-4C52-A484-074A09AD173E}"/>
              </a:ext>
            </a:extLst>
          </p:cNvPr>
          <p:cNvSpPr/>
          <p:nvPr/>
        </p:nvSpPr>
        <p:spPr>
          <a:xfrm>
            <a:off x="1438018" y="129359"/>
            <a:ext cx="10605414" cy="238703"/>
          </a:xfrm>
          <a:prstGeom prst="rect">
            <a:avLst/>
          </a:prstGeom>
          <a:noFill/>
        </p:spPr>
        <p:txBody>
          <a:bodyPr wrap="square" lIns="23034" tIns="11517" rIns="23034" bIns="11517">
            <a:spAutoFit/>
          </a:bodyPr>
          <a:lstStyle/>
          <a:p>
            <a:pPr algn="ctr"/>
            <a:r>
              <a:rPr lang="en-US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2023-2024</a:t>
            </a:r>
            <a:r>
              <a:rPr lang="uz-Cyrl-UZ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 ЙИЛЛАРДА “КЕСАКЛИ” МФЙДА</a:t>
            </a:r>
            <a:r>
              <a:rPr lang="en-US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 </a:t>
            </a:r>
            <a:r>
              <a:rPr lang="uz-Cyrl-UZ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ИЖТИМОИЙ ИҚТИСОДИЙ РИВОЖЛАННТИРИШ ДАСТУРИ</a:t>
            </a:r>
            <a:endParaRPr lang="ru-RU" sz="1400" b="1" spc="-18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652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Picture 4" descr="Тюменские интеллектуалы продолжают помогать детям из малообеспеченных семей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543" y="760835"/>
            <a:ext cx="488875" cy="33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A640E2D-DFF2-4824-BEE6-6A0CDE74AF46}"/>
              </a:ext>
            </a:extLst>
          </p:cNvPr>
          <p:cNvSpPr/>
          <p:nvPr/>
        </p:nvSpPr>
        <p:spPr>
          <a:xfrm>
            <a:off x="448" y="32854"/>
            <a:ext cx="12191552" cy="582283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                                            </a:t>
            </a:r>
            <a:endParaRPr lang="uz-Cyrl-U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FD337EB-8B58-406B-A211-84679C423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68" y="51181"/>
            <a:ext cx="471965" cy="47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519A3E-1204-4916-87B7-9F17D6AA9968}"/>
              </a:ext>
            </a:extLst>
          </p:cNvPr>
          <p:cNvSpPr txBox="1"/>
          <p:nvPr/>
        </p:nvSpPr>
        <p:spPr>
          <a:xfrm>
            <a:off x="671265" y="135427"/>
            <a:ext cx="1425887" cy="207925"/>
          </a:xfrm>
          <a:prstGeom prst="rect">
            <a:avLst/>
          </a:prstGeom>
          <a:noFill/>
        </p:spPr>
        <p:txBody>
          <a:bodyPr wrap="square" lIns="23034" tIns="11517" rIns="23034" bIns="115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800" b="1" dirty="0">
                <a:solidFill>
                  <a:schemeClr val="bg1"/>
                </a:solidFill>
              </a:rPr>
              <a:t>ОЛОТ ТУМАН  4-СЕКТОР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675DD8D-229B-468A-A1B7-6584275CAD30}"/>
              </a:ext>
            </a:extLst>
          </p:cNvPr>
          <p:cNvSpPr/>
          <p:nvPr/>
        </p:nvSpPr>
        <p:spPr>
          <a:xfrm>
            <a:off x="1715327" y="70949"/>
            <a:ext cx="9485151" cy="454146"/>
          </a:xfrm>
          <a:prstGeom prst="rect">
            <a:avLst/>
          </a:prstGeom>
          <a:noFill/>
        </p:spPr>
        <p:txBody>
          <a:bodyPr wrap="square" lIns="23034" tIns="11517" rIns="23034" bIns="11517">
            <a:spAutoFit/>
          </a:bodyPr>
          <a:lstStyle/>
          <a:p>
            <a:pPr algn="ctr"/>
            <a:r>
              <a:rPr lang="uz-Cyrl-UZ" sz="1400" b="1" spc="-18" dirty="0">
                <a:solidFill>
                  <a:schemeClr val="bg1"/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“МАҲАЛЛАБАЙ” ИШЛАШ ОРҚАЛИ ҲУДУДНИ РИВОЖЛАНТИРИШНИНГ ЯНГИЧА ТИЗИМИ </a:t>
            </a:r>
            <a:endParaRPr lang="uz-Cyrl-UZ" sz="1400" dirty="0">
              <a:solidFill>
                <a:schemeClr val="bg1"/>
              </a:solidFill>
              <a:latin typeface="Arial" pitchFamily="34" charset="0"/>
              <a:ea typeface="Roboto" pitchFamily="2" charset="0"/>
              <a:cs typeface="Arial" pitchFamily="34" charset="0"/>
            </a:endParaRPr>
          </a:p>
          <a:p>
            <a:pPr algn="ctr"/>
            <a:r>
              <a:rPr lang="uz-Cyrl-UZ" sz="1400" b="1" spc="-18" dirty="0">
                <a:solidFill>
                  <a:schemeClr val="bg1"/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“КЕСАКЛИ” МФЙ ДА ДАСТЛАБКИ ЎРГАНИШ НАТИЖАЛАРИ</a:t>
            </a:r>
            <a:endParaRPr lang="ru-RU" sz="1400" b="1" spc="-18" dirty="0">
              <a:solidFill>
                <a:schemeClr val="bg1"/>
              </a:solidFill>
              <a:latin typeface="Arial" pitchFamily="34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163389" y="615137"/>
            <a:ext cx="3547155" cy="286564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“Кесакли” МФЙ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55" name="Рисунок 354">
            <a:extLst>
              <a:ext uri="{FF2B5EF4-FFF2-40B4-BE49-F238E27FC236}">
                <a16:creationId xmlns:a16="http://schemas.microsoft.com/office/drawing/2014/main" id="{3D9B240F-B135-4018-ABD9-E9235CA806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6679" b="16177"/>
          <a:stretch/>
        </p:blipFill>
        <p:spPr>
          <a:xfrm>
            <a:off x="3830768" y="700874"/>
            <a:ext cx="498080" cy="384261"/>
          </a:xfrm>
          <a:prstGeom prst="rect">
            <a:avLst/>
          </a:prstGeom>
        </p:spPr>
      </p:pic>
      <p:pic>
        <p:nvPicPr>
          <p:cNvPr id="356" name="Picture 2" descr="https://img.myloview.ru/posters/residential-real-estate-building-icon-isolated-on-white-house-monochrome-silhouette-multi-storey-dwelling-windows-and-chimney-vector-illustration-400-155649021.jp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2314" y1="18750" x2="22314" y2="1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14920" r="14959" b="12518"/>
          <a:stretch/>
        </p:blipFill>
        <p:spPr bwMode="auto">
          <a:xfrm>
            <a:off x="5021084" y="688650"/>
            <a:ext cx="483811" cy="398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" name="Picture 14" descr="Государственная социальная помощь на основании социального контракта: МО ГО  Сызрань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219" b="77148" l="8203" r="61914">
                        <a14:foregroundMark x1="17188" y1="51367" x2="17188" y2="51367"/>
                        <a14:foregroundMark x1="27539" y1="50000" x2="27539" y2="50000"/>
                        <a14:backgroundMark x1="30469" y1="38086" x2="30469" y2="38086"/>
                        <a14:backgroundMark x1="16016" y1="28516" x2="16016" y2="28516"/>
                        <a14:backgroundMark x1="38086" y1="40430" x2="38086" y2="40430"/>
                        <a14:backgroundMark x1="34375" y1="56836" x2="34375" y2="56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26" t="24420" r="37933" b="22823"/>
          <a:stretch/>
        </p:blipFill>
        <p:spPr bwMode="auto">
          <a:xfrm>
            <a:off x="6306303" y="699833"/>
            <a:ext cx="493495" cy="4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" name="Рисунок 357">
            <a:extLst>
              <a:ext uri="{FF2B5EF4-FFF2-40B4-BE49-F238E27FC236}">
                <a16:creationId xmlns:a16="http://schemas.microsoft.com/office/drawing/2014/main" id="{5C1F0360-78F9-4855-B9C3-518FDACA1D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74139" y="672085"/>
            <a:ext cx="506604" cy="405915"/>
          </a:xfrm>
          <a:prstGeom prst="rect">
            <a:avLst/>
          </a:prstGeom>
        </p:spPr>
      </p:pic>
      <p:pic>
        <p:nvPicPr>
          <p:cNvPr id="360" name="Picture 8" descr="C:\Users\User\Downloads\1538556438_team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89"/>
          <a:stretch/>
        </p:blipFill>
        <p:spPr bwMode="auto">
          <a:xfrm>
            <a:off x="10608900" y="711781"/>
            <a:ext cx="458075" cy="37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0" name="Прямоугольник 379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4105260" y="674120"/>
            <a:ext cx="1038256" cy="40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Аҳоли сони </a:t>
            </a:r>
          </a:p>
        </p:txBody>
      </p:sp>
      <p:sp>
        <p:nvSpPr>
          <p:cNvPr id="381" name="Прямоугольник 380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5176578" y="685122"/>
            <a:ext cx="1364925" cy="40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Хонадон</a:t>
            </a:r>
            <a:b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сони</a:t>
            </a:r>
          </a:p>
        </p:txBody>
      </p:sp>
      <p:sp>
        <p:nvSpPr>
          <p:cNvPr id="382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5391380" y="1060881"/>
            <a:ext cx="852461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584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30909" y="998622"/>
            <a:ext cx="112878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050" b="1" dirty="0">
                <a:solidFill>
                  <a:srgbClr val="FF0000"/>
                </a:solidFill>
                <a:cs typeface="Times New Roman" panose="02020603050405020304" pitchFamily="18" charset="0"/>
              </a:rPr>
              <a:t>2615 </a:t>
            </a:r>
            <a:r>
              <a:rPr lang="uz-Cyrl-UZ" sz="105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нафар </a:t>
            </a:r>
          </a:p>
        </p:txBody>
      </p:sp>
      <p:sp>
        <p:nvSpPr>
          <p:cNvPr id="383" name="Прямоугольник 382">
            <a:extLst>
              <a:ext uri="{FF2B5EF4-FFF2-40B4-BE49-F238E27FC236}">
                <a16:creationId xmlns:a16="http://schemas.microsoft.com/office/drawing/2014/main" id="{E05C936B-873A-4CC1-909E-04CE0D3EFE85}"/>
              </a:ext>
            </a:extLst>
          </p:cNvPr>
          <p:cNvSpPr/>
          <p:nvPr/>
        </p:nvSpPr>
        <p:spPr>
          <a:xfrm>
            <a:off x="6770639" y="674120"/>
            <a:ext cx="668837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Оила сони</a:t>
            </a:r>
          </a:p>
        </p:txBody>
      </p:sp>
      <p:sp>
        <p:nvSpPr>
          <p:cNvPr id="384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6639317" y="1050063"/>
            <a:ext cx="804188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858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385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7936843" y="674576"/>
            <a:ext cx="970540" cy="350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/>
              <a:t>Ишсизлар сони</a:t>
            </a:r>
            <a:endParaRPr lang="ru-RU" sz="1200" dirty="0"/>
          </a:p>
        </p:txBody>
      </p:sp>
      <p:sp>
        <p:nvSpPr>
          <p:cNvPr id="386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000895" y="1062509"/>
            <a:ext cx="859588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28</a:t>
            </a:r>
            <a:r>
              <a:rPr lang="uz-Cyrl-UZ" sz="1100" b="1" dirty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нафар</a:t>
            </a:r>
            <a:endParaRPr sz="11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388" name="Прямоугольник 387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9231259" y="656860"/>
            <a:ext cx="1553071" cy="353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Times New Roman" panose="02020603050405020304" pitchFamily="18" charset="0"/>
              </a:rPr>
              <a:t>Хотин-қизлар сони </a:t>
            </a:r>
          </a:p>
        </p:txBody>
      </p:sp>
      <p:sp>
        <p:nvSpPr>
          <p:cNvPr id="389" name="Прямоугольник 388">
            <a:extLst>
              <a:ext uri="{FF2B5EF4-FFF2-40B4-BE49-F238E27FC236}">
                <a16:creationId xmlns:a16="http://schemas.microsoft.com/office/drawing/2014/main" id="{F86A3DFD-0A9A-4807-9D54-54A656305D8B}"/>
              </a:ext>
            </a:extLst>
          </p:cNvPr>
          <p:cNvSpPr/>
          <p:nvPr/>
        </p:nvSpPr>
        <p:spPr>
          <a:xfrm>
            <a:off x="9377115" y="1010738"/>
            <a:ext cx="120524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Times New Roman" panose="02020603050405020304" pitchFamily="18" charset="0"/>
              </a:rPr>
              <a:t>1397 </a:t>
            </a:r>
            <a:r>
              <a:rPr lang="uz-Cyrl-UZ" sz="110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нафар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891546" y="692345"/>
            <a:ext cx="1377351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Arial" panose="020B0604020202020204" pitchFamily="34" charset="0"/>
              </a:rPr>
              <a:t>Тадбиркорлик </a:t>
            </a:r>
          </a:p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Arial" panose="020B0604020202020204" pitchFamily="34" charset="0"/>
              </a:rPr>
              <a:t>субъектлари</a:t>
            </a:r>
          </a:p>
        </p:txBody>
      </p:sp>
      <p:sp>
        <p:nvSpPr>
          <p:cNvPr id="39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11076110" y="1062509"/>
            <a:ext cx="1008223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38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73" name="Скругленный прямоугольник 472"/>
          <p:cNvSpPr/>
          <p:nvPr/>
        </p:nvSpPr>
        <p:spPr bwMode="auto">
          <a:xfrm>
            <a:off x="3844658" y="5785498"/>
            <a:ext cx="8223327" cy="976158"/>
          </a:xfrm>
          <a:prstGeom prst="roundRect">
            <a:avLst>
              <a:gd name="adj" fmla="val 6912"/>
            </a:avLst>
          </a:prstGeom>
          <a:noFill/>
          <a:ln w="57150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ln>
                <a:solidFill>
                  <a:schemeClr val="accent6"/>
                </a:solidFill>
              </a:ln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82" name="Прямоугольник 481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3844658" y="6041424"/>
            <a:ext cx="1553972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uz-Cyrl-UZ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Муаммолар</a:t>
            </a:r>
          </a:p>
        </p:txBody>
      </p:sp>
      <p:cxnSp>
        <p:nvCxnSpPr>
          <p:cNvPr id="483" name="Прямая соединительная линия 482"/>
          <p:cNvCxnSpPr/>
          <p:nvPr/>
        </p:nvCxnSpPr>
        <p:spPr>
          <a:xfrm>
            <a:off x="5330246" y="5842118"/>
            <a:ext cx="13215" cy="8224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2" name="Таблица 4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853722"/>
              </p:ext>
            </p:extLst>
          </p:nvPr>
        </p:nvGraphicFramePr>
        <p:xfrm>
          <a:off x="3948499" y="1306292"/>
          <a:ext cx="4365769" cy="393833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47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0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2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20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dirty="0"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2024 йилда амалга ошириладиган ишлар</a:t>
                      </a:r>
                      <a:endParaRPr lang="ru-RU" sz="1400" b="1" dirty="0">
                        <a:solidFill>
                          <a:srgbClr val="92D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9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050" b="1" u="sng" dirty="0">
                          <a:solidFill>
                            <a:srgbClr val="0039A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Амалга ошириладиган ишлар қуйидагича</a:t>
                      </a:r>
                      <a:endParaRPr lang="ru-RU" sz="900" b="1" u="sng" dirty="0">
                        <a:solidFill>
                          <a:srgbClr val="0039A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йил</a:t>
                      </a:r>
                      <a:endParaRPr lang="ru-RU" sz="4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Оилавий тадбиркорликни ривожлантириш 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Мавжуд бўш </a:t>
                      </a:r>
                      <a:r>
                        <a:rPr lang="uz-Cyrl-UZ" sz="9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(вакант)</a:t>
                      </a: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иш ўринларига ишга жойлаштириш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Ҳақ</a:t>
                      </a:r>
                      <a:r>
                        <a:rPr lang="uz-Cyrl-UZ" sz="9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тўланадиган жамоат ишларига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жалб қилиш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Ўзини-ўзи банд қилиш</a:t>
                      </a:r>
                      <a:b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uz-Cyrl-UZ" sz="600" b="0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(сартарош, этикдўз, нонвой, темирчи, дурадгор, тикувчи, </a:t>
                      </a:r>
                      <a:endParaRPr lang="ru-RU" sz="600" b="0" i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70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Якка тартибдаги тадбиркорлик 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6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Корхоналарда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норасмий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ишлаётган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ишчиларни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легаллаштириш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4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Субсидия ажратиш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Яратиладиган иш ўринлари сони:</a:t>
                      </a:r>
                      <a:endParaRPr lang="ru-RU" sz="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4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493" name="Picture 2" descr="C:\Users\User\Downloads\jobless-1608260-1362902.png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965" y="2141669"/>
            <a:ext cx="247567" cy="259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4" name="Рисунок 49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799" y="2520171"/>
            <a:ext cx="250220" cy="270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5" name="Рисунок 49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4" t="27398" r="26424" b="27204"/>
          <a:stretch/>
        </p:blipFill>
        <p:spPr>
          <a:xfrm>
            <a:off x="3981799" y="2865854"/>
            <a:ext cx="250895" cy="270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6" name="Рисунок 49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6" t="24192" r="14825" b="30264"/>
          <a:stretch/>
        </p:blipFill>
        <p:spPr>
          <a:xfrm>
            <a:off x="3971230" y="3234991"/>
            <a:ext cx="265527" cy="28040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7" name="Рисунок 49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9962" y="3588885"/>
            <a:ext cx="236159" cy="324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</p:pic>
      <p:pic>
        <p:nvPicPr>
          <p:cNvPr id="498" name="Рисунок 49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8" t="22722" r="32464" b="47240"/>
          <a:stretch/>
        </p:blipFill>
        <p:spPr>
          <a:xfrm>
            <a:off x="3974250" y="4040442"/>
            <a:ext cx="287515" cy="259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9" name="Рисунок 49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050" y="4418902"/>
            <a:ext cx="282773" cy="30822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500" name="Рисунок 49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687" y="4813347"/>
            <a:ext cx="283363" cy="30395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502" name="Picture 3" descr="C:\Users\User\Downloads\Remarketing_iStock-1047474934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8" t="15333" r="12632" b="18666"/>
          <a:stretch/>
        </p:blipFill>
        <p:spPr bwMode="auto">
          <a:xfrm>
            <a:off x="6183562" y="12085942"/>
            <a:ext cx="74631" cy="61421"/>
          </a:xfrm>
          <a:prstGeom prst="rect">
            <a:avLst/>
          </a:prstGeom>
          <a:solidFill>
            <a:schemeClr val="accent1">
              <a:lumMod val="50000"/>
              <a:alpha val="0"/>
            </a:schemeClr>
          </a:solidFill>
        </p:spPr>
      </p:pic>
      <p:graphicFrame>
        <p:nvGraphicFramePr>
          <p:cNvPr id="505" name="Схема 504"/>
          <p:cNvGraphicFramePr/>
          <p:nvPr>
            <p:extLst>
              <p:ext uri="{D42A27DB-BD31-4B8C-83A1-F6EECF244321}">
                <p14:modId xmlns:p14="http://schemas.microsoft.com/office/powerpoint/2010/main" val="2165134337"/>
              </p:ext>
            </p:extLst>
          </p:nvPr>
        </p:nvGraphicFramePr>
        <p:xfrm>
          <a:off x="8544677" y="2102263"/>
          <a:ext cx="3609451" cy="3561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pic>
        <p:nvPicPr>
          <p:cNvPr id="44" name="Рисунок 43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290293" y="2983743"/>
            <a:ext cx="505807" cy="35685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276060" y="3608157"/>
            <a:ext cx="505807" cy="417281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276060" y="4170042"/>
            <a:ext cx="505685" cy="30938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276060" y="4671777"/>
            <a:ext cx="505685" cy="302817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267671" y="5210487"/>
            <a:ext cx="485124" cy="339027"/>
          </a:xfrm>
          <a:prstGeom prst="rect">
            <a:avLst/>
          </a:prstGeom>
        </p:spPr>
      </p:pic>
      <p:sp>
        <p:nvSpPr>
          <p:cNvPr id="506" name="Скругленный прямоугольник 505"/>
          <p:cNvSpPr/>
          <p:nvPr/>
        </p:nvSpPr>
        <p:spPr>
          <a:xfrm>
            <a:off x="8590495" y="1284424"/>
            <a:ext cx="3404540" cy="406905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uz-Cyrl-UZ" sz="1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Хонадонларни қўшимча даромад билан таъминлаш</a:t>
            </a:r>
            <a:endParaRPr lang="ru-RU" sz="14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07" name="Скругленный прямоугольник 506"/>
          <p:cNvSpPr/>
          <p:nvPr/>
        </p:nvSpPr>
        <p:spPr>
          <a:xfrm>
            <a:off x="8590493" y="1719297"/>
            <a:ext cx="2668043" cy="40078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Дастурлар доирасида кредитлар ажратиш</a:t>
            </a:r>
            <a:b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9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(1,9 млрд.сўм)</a:t>
            </a:r>
            <a: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8" name="Скругленный прямоугольник 507"/>
          <p:cNvSpPr/>
          <p:nvPr/>
        </p:nvSpPr>
        <p:spPr>
          <a:xfrm>
            <a:off x="11286721" y="1719297"/>
            <a:ext cx="708315" cy="39955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uz-Cyrl-UZ" sz="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r>
              <a:rPr lang="uz-Cyrl-UZ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та хонадон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9" name="Прямоугольник 508"/>
          <p:cNvSpPr/>
          <p:nvPr/>
        </p:nvSpPr>
        <p:spPr>
          <a:xfrm>
            <a:off x="9364453" y="2041697"/>
            <a:ext cx="120291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800" dirty="0">
              <a:solidFill>
                <a:srgbClr val="FFFF00"/>
              </a:solidFill>
            </a:endParaRPr>
          </a:p>
        </p:txBody>
      </p:sp>
      <p:pic>
        <p:nvPicPr>
          <p:cNvPr id="92" name="Picture 2" descr="C:\Users\User\Downloads\jobless-1608260-1362902.png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901" y="5196336"/>
            <a:ext cx="328173" cy="30419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3AFA2AC9-C798-4095-87D7-B243526E4FA8}"/>
              </a:ext>
            </a:extLst>
          </p:cNvPr>
          <p:cNvSpPr/>
          <p:nvPr/>
        </p:nvSpPr>
        <p:spPr>
          <a:xfrm>
            <a:off x="2054956" y="6236890"/>
            <a:ext cx="1587995" cy="493085"/>
          </a:xfrm>
          <a:prstGeom prst="rect">
            <a:avLst/>
          </a:prstGeom>
          <a:noFill/>
          <a:ln>
            <a:noFill/>
          </a:ln>
          <a:sp3d/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88" name="Таблица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34531"/>
              </p:ext>
            </p:extLst>
          </p:nvPr>
        </p:nvGraphicFramePr>
        <p:xfrm>
          <a:off x="192402" y="2608407"/>
          <a:ext cx="3603271" cy="22707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21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6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26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йилда амалга ошириладиган лойихалар</a:t>
                      </a:r>
                      <a:endParaRPr lang="ru-RU" sz="11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9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1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Бўш турган обектлар  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1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Қурулиши тугалланмаган обектлар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1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 қишлоқ хўжалик</a:t>
                      </a:r>
                      <a:r>
                        <a:rPr lang="uz-Cyrl-UZ" sz="11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ерлари аниқлаш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49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Жами лойиха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46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z-Cyrl-UZ" sz="9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Яратиладиган иш ўрни</a:t>
                      </a:r>
                      <a:endParaRPr lang="ru-RU" sz="900" b="1" i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нафар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71154" y="5830206"/>
            <a:ext cx="6732047" cy="2462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/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Таъмирталаб йўлларни шағаллаштириш,асфаллаштириш,</a:t>
            </a:r>
            <a:endParaRPr lang="uz-Cyrl-UZ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62989" y="6090263"/>
            <a:ext cx="6804995" cy="2462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худудидаги аҳоли томорқаларини суғориш учун 6,0 км ариқни бетонлаштириш.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76601" y="6345327"/>
            <a:ext cx="6804995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Худудда яратиладиган иш ўринларига ишсиз ёшлар ва ишсиз хотин қизларни ишга жойлаштириш чораларини кўриш.</a:t>
            </a: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239720" y="4944345"/>
            <a:ext cx="3515061" cy="329577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Маҳалланинг “ихтисослашуви”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7" name="Picture 6" descr="Sewing - Free people icons">
            <a:extLst>
              <a:ext uri="{FF2B5EF4-FFF2-40B4-BE49-F238E27FC236}">
                <a16:creationId xmlns:a16="http://schemas.microsoft.com/office/drawing/2014/main" id="{86291C78-BF48-472D-A4BF-58255A73B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1045" y="2391573"/>
            <a:ext cx="411088" cy="41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5" name="Схема 64"/>
          <p:cNvGraphicFramePr/>
          <p:nvPr>
            <p:extLst>
              <p:ext uri="{D42A27DB-BD31-4B8C-83A1-F6EECF244321}">
                <p14:modId xmlns:p14="http://schemas.microsoft.com/office/powerpoint/2010/main" val="584103248"/>
              </p:ext>
            </p:extLst>
          </p:nvPr>
        </p:nvGraphicFramePr>
        <p:xfrm>
          <a:off x="15517" y="5633129"/>
          <a:ext cx="3695028" cy="1247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1" r:lo="rId32" r:qs="rId33" r:cs="rId34"/>
          </a:graphicData>
        </a:graphic>
      </p:graphicFrame>
      <p:pic>
        <p:nvPicPr>
          <p:cNvPr id="68" name="Picture 2" descr="Кесакли МФЙ"/>
          <p:cNvPicPr>
            <a:picLocks noChangeAspect="1" noChangeArrowheads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3" t="12745" r="25292" b="2279"/>
          <a:stretch/>
        </p:blipFill>
        <p:spPr bwMode="auto">
          <a:xfrm rot="16200000">
            <a:off x="1106211" y="-9174"/>
            <a:ext cx="1593058" cy="351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209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CB05F55-9C14-4466-8C6B-1DA20602F08B}"/>
              </a:ext>
            </a:extLst>
          </p:cNvPr>
          <p:cNvGrpSpPr/>
          <p:nvPr/>
        </p:nvGrpSpPr>
        <p:grpSpPr>
          <a:xfrm>
            <a:off x="-41262" y="48218"/>
            <a:ext cx="11722100" cy="2849783"/>
            <a:chOff x="1011349" y="1645288"/>
            <a:chExt cx="11447351" cy="394798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752142EE-4693-4172-B26B-7F468649E606}"/>
                </a:ext>
              </a:extLst>
            </p:cNvPr>
            <p:cNvGrpSpPr/>
            <p:nvPr/>
          </p:nvGrpSpPr>
          <p:grpSpPr>
            <a:xfrm>
              <a:off x="1011349" y="1645288"/>
              <a:ext cx="4808228" cy="3947985"/>
              <a:chOff x="706540" y="89016"/>
              <a:chExt cx="5201109" cy="3947985"/>
            </a:xfrm>
            <a:solidFill>
              <a:srgbClr val="00B0F0"/>
            </a:solidFill>
          </p:grpSpPr>
          <p:graphicFrame>
            <p:nvGraphicFramePr>
              <p:cNvPr id="7" name="Схема 6">
                <a:extLst>
                  <a:ext uri="{FF2B5EF4-FFF2-40B4-BE49-F238E27FC236}">
                    <a16:creationId xmlns:a16="http://schemas.microsoft.com/office/drawing/2014/main" id="{5630B00C-7D96-4300-8921-EEE3BEB956E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84792814"/>
                  </p:ext>
                </p:extLst>
              </p:nvPr>
            </p:nvGraphicFramePr>
            <p:xfrm>
              <a:off x="706540" y="89016"/>
              <a:ext cx="4553358" cy="394798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8" name="Стрелка: вниз 12">
                <a:extLst>
                  <a:ext uri="{FF2B5EF4-FFF2-40B4-BE49-F238E27FC236}">
                    <a16:creationId xmlns:a16="http://schemas.microsoft.com/office/drawing/2014/main" id="{15098EDF-3615-4D5F-9485-8B3580374223}"/>
                  </a:ext>
                </a:extLst>
              </p:cNvPr>
              <p:cNvSpPr/>
              <p:nvPr/>
            </p:nvSpPr>
            <p:spPr>
              <a:xfrm rot="16200000">
                <a:off x="5402441" y="1121554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/>
              </a:p>
            </p:txBody>
          </p:sp>
          <p:sp>
            <p:nvSpPr>
              <p:cNvPr id="9" name="Стрелка: вниз 15">
                <a:extLst>
                  <a:ext uri="{FF2B5EF4-FFF2-40B4-BE49-F238E27FC236}">
                    <a16:creationId xmlns:a16="http://schemas.microsoft.com/office/drawing/2014/main" id="{B2E72308-D654-446F-B3C2-AC9FA4F49C12}"/>
                  </a:ext>
                </a:extLst>
              </p:cNvPr>
              <p:cNvSpPr/>
              <p:nvPr/>
            </p:nvSpPr>
            <p:spPr>
              <a:xfrm rot="16200000">
                <a:off x="5405394" y="1921998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/>
              </a:p>
            </p:txBody>
          </p:sp>
          <p:sp>
            <p:nvSpPr>
              <p:cNvPr id="10" name="Стрелка: вниз 16">
                <a:extLst>
                  <a:ext uri="{FF2B5EF4-FFF2-40B4-BE49-F238E27FC236}">
                    <a16:creationId xmlns:a16="http://schemas.microsoft.com/office/drawing/2014/main" id="{6EE81481-7FF1-460D-9457-D7EDBD7C500E}"/>
                  </a:ext>
                </a:extLst>
              </p:cNvPr>
              <p:cNvSpPr/>
              <p:nvPr/>
            </p:nvSpPr>
            <p:spPr>
              <a:xfrm rot="16200000">
                <a:off x="5403994" y="2925697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 dirty="0"/>
              </a:p>
            </p:txBody>
          </p:sp>
        </p:grpSp>
        <p:graphicFrame>
          <p:nvGraphicFramePr>
            <p:cNvPr id="4" name="Схема 3">
              <a:extLst>
                <a:ext uri="{FF2B5EF4-FFF2-40B4-BE49-F238E27FC236}">
                  <a16:creationId xmlns:a16="http://schemas.microsoft.com/office/drawing/2014/main" id="{30B3C03C-C939-4EB9-9DC6-3C5687B6E0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95310138"/>
                </p:ext>
              </p:extLst>
            </p:nvPr>
          </p:nvGraphicFramePr>
          <p:xfrm>
            <a:off x="5596773" y="2280141"/>
            <a:ext cx="6861925" cy="130208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5" name="Схема 4">
              <a:extLst>
                <a:ext uri="{FF2B5EF4-FFF2-40B4-BE49-F238E27FC236}">
                  <a16:creationId xmlns:a16="http://schemas.microsoft.com/office/drawing/2014/main" id="{A751BC2B-5126-4B02-AE84-FD9711143B5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82286970"/>
                </p:ext>
              </p:extLst>
            </p:nvPr>
          </p:nvGraphicFramePr>
          <p:xfrm>
            <a:off x="5596774" y="3059970"/>
            <a:ext cx="6861926" cy="130208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6" name="Схема 5">
              <a:extLst>
                <a:ext uri="{FF2B5EF4-FFF2-40B4-BE49-F238E27FC236}">
                  <a16:creationId xmlns:a16="http://schemas.microsoft.com/office/drawing/2014/main" id="{1D4CF9B5-4309-4826-B9B1-CDE2B993DBE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07457347"/>
                </p:ext>
              </p:extLst>
            </p:nvPr>
          </p:nvGraphicFramePr>
          <p:xfrm>
            <a:off x="5816847" y="4362840"/>
            <a:ext cx="6633325" cy="84701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D2BF6B9-9D12-4ED1-A2C3-EE50F3017585}"/>
              </a:ext>
            </a:extLst>
          </p:cNvPr>
          <p:cNvSpPr txBox="1"/>
          <p:nvPr/>
        </p:nvSpPr>
        <p:spPr>
          <a:xfrm>
            <a:off x="324413" y="3942359"/>
            <a:ext cx="323183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Яратилган иш ўрни	             </a:t>
            </a:r>
            <a:r>
              <a:rPr lang="uz-Cyrl-UZ" sz="1100" b="1" dirty="0">
                <a:solidFill>
                  <a:srgbClr val="FF0000"/>
                </a:solidFill>
              </a:rPr>
              <a:t>241</a:t>
            </a:r>
            <a:br>
              <a:rPr lang="uz-Cyrl-UZ" sz="1100" b="1" dirty="0"/>
            </a:br>
            <a:r>
              <a:rPr lang="uz-Cyrl-UZ" sz="1100" b="1" dirty="0"/>
              <a:t>Содир этилган жиноятлар	              </a:t>
            </a:r>
            <a:r>
              <a:rPr lang="uz-Cyrl-UZ" sz="1100" b="1" dirty="0">
                <a:solidFill>
                  <a:srgbClr val="FF0000"/>
                </a:solidFill>
              </a:rPr>
              <a:t>2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Олди олинган жиноятлар	              </a:t>
            </a:r>
            <a:r>
              <a:rPr lang="uz-Cyrl-UZ" sz="1100" b="1" dirty="0">
                <a:solidFill>
                  <a:srgbClr val="FF0000"/>
                </a:solidFill>
              </a:rPr>
              <a:t>3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Ажратилган ер майдони (га)           </a:t>
            </a:r>
            <a:r>
              <a:rPr lang="uz-Cyrl-UZ" sz="1100" b="1" dirty="0">
                <a:solidFill>
                  <a:srgbClr val="FF0000"/>
                </a:solidFill>
              </a:rPr>
              <a:t>28,6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Янгиланган трансформатор             </a:t>
            </a:r>
            <a:r>
              <a:rPr lang="uz-Cyrl-UZ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Ўрнатилган симёғочлар	              </a:t>
            </a:r>
            <a:r>
              <a:rPr lang="uz-Cyrl-UZ" sz="1100" b="1" dirty="0">
                <a:solidFill>
                  <a:srgbClr val="FF0000"/>
                </a:solidFill>
              </a:rPr>
              <a:t>13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Ўрнатилган тунги чироқлар            </a:t>
            </a:r>
            <a:r>
              <a:rPr lang="uz-Cyrl-UZ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Таъмирланган</a:t>
            </a:r>
            <a:r>
              <a:rPr lang="ru-RU" sz="1100" b="1" dirty="0"/>
              <a:t> </a:t>
            </a:r>
            <a:r>
              <a:rPr lang="ru-RU" sz="1100" b="1" dirty="0" err="1"/>
              <a:t>йўллар</a:t>
            </a:r>
            <a:r>
              <a:rPr lang="ru-RU" sz="1100" b="1" dirty="0"/>
              <a:t>, </a:t>
            </a:r>
            <a:r>
              <a:rPr lang="ru-RU" sz="1100" b="1" dirty="0" err="1"/>
              <a:t>жами</a:t>
            </a:r>
            <a:r>
              <a:rPr lang="ru-RU" sz="1100" b="1" dirty="0"/>
              <a:t>(км)   </a:t>
            </a:r>
            <a:r>
              <a:rPr lang="ru-RU" sz="1100" b="1" dirty="0">
                <a:solidFill>
                  <a:srgbClr val="FF0000"/>
                </a:solidFill>
              </a:rPr>
              <a:t>0,3 </a:t>
            </a:r>
            <a:r>
              <a:rPr lang="ru-RU" sz="1100" b="1" dirty="0" err="1"/>
              <a:t>Ўтказилган</a:t>
            </a:r>
            <a:r>
              <a:rPr lang="ru-RU" sz="1100" b="1" dirty="0"/>
              <a:t> </a:t>
            </a:r>
            <a:r>
              <a:rPr lang="ru-RU" sz="1100" b="1" dirty="0" err="1"/>
              <a:t>суннат</a:t>
            </a:r>
            <a:r>
              <a:rPr lang="ru-RU" sz="1100" b="1" dirty="0"/>
              <a:t>, </a:t>
            </a:r>
            <a:r>
              <a:rPr lang="ru-RU" sz="1100" b="1" dirty="0" err="1"/>
              <a:t>никоҳ</a:t>
            </a:r>
            <a:r>
              <a:rPr lang="ru-RU" sz="1100" b="1" dirty="0"/>
              <a:t> </a:t>
            </a:r>
            <a:r>
              <a:rPr lang="ru-RU" sz="1100" b="1" dirty="0" err="1"/>
              <a:t>тўйи</a:t>
            </a:r>
            <a:r>
              <a:rPr lang="ru-RU" sz="1100" b="1" dirty="0"/>
              <a:t>      </a:t>
            </a:r>
            <a:r>
              <a:rPr lang="ru-RU" sz="1100" b="1" dirty="0">
                <a:solidFill>
                  <a:srgbClr val="FF0000"/>
                </a:solidFill>
              </a:rPr>
              <a:t>0</a:t>
            </a:r>
          </a:p>
          <a:p>
            <a:r>
              <a:rPr lang="ru-RU" sz="1100" b="1" dirty="0" err="1"/>
              <a:t>Кўрсатилган</a:t>
            </a:r>
            <a:r>
              <a:rPr lang="ru-RU" sz="1100" b="1" dirty="0"/>
              <a:t> </a:t>
            </a:r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ёрдамлар</a:t>
            </a:r>
            <a:r>
              <a:rPr lang="ru-RU" sz="1100" b="1" dirty="0"/>
              <a:t>     </a:t>
            </a:r>
            <a:r>
              <a:rPr lang="ru-RU" sz="1100" b="1" dirty="0">
                <a:solidFill>
                  <a:srgbClr val="FF0000"/>
                </a:solidFill>
              </a:rPr>
              <a:t>32</a:t>
            </a:r>
          </a:p>
          <a:p>
            <a:r>
              <a:rPr lang="ru-RU" sz="1100" b="1" dirty="0" err="1"/>
              <a:t>Берилган</a:t>
            </a:r>
            <a:r>
              <a:rPr lang="ru-RU" sz="1100" b="1" dirty="0"/>
              <a:t> </a:t>
            </a:r>
            <a:r>
              <a:rPr lang="ru-RU" sz="1100" b="1" dirty="0" err="1"/>
              <a:t>озиқ-овкат</a:t>
            </a:r>
            <a:r>
              <a:rPr lang="ru-RU" sz="1100" b="1" dirty="0"/>
              <a:t> </a:t>
            </a:r>
          </a:p>
          <a:p>
            <a:r>
              <a:rPr lang="ru-RU" sz="1100" b="1" dirty="0" err="1"/>
              <a:t>маҳсулотлари</a:t>
            </a:r>
            <a:r>
              <a:rPr lang="ru-RU" sz="1100" b="1" dirty="0"/>
              <a:t>                                </a:t>
            </a:r>
            <a:r>
              <a:rPr lang="ru-RU" sz="1100" b="1" dirty="0">
                <a:solidFill>
                  <a:srgbClr val="FF0000"/>
                </a:solidFill>
              </a:rPr>
              <a:t>42</a:t>
            </a:r>
          </a:p>
          <a:p>
            <a:r>
              <a:rPr lang="ru-RU" sz="1100" b="1" dirty="0" err="1"/>
              <a:t>Баҳорда</a:t>
            </a:r>
            <a:r>
              <a:rPr lang="ru-RU" sz="1100" b="1" dirty="0"/>
              <a:t> </a:t>
            </a:r>
            <a:r>
              <a:rPr lang="ru-RU" sz="1100" b="1" dirty="0" err="1"/>
              <a:t>экилган</a:t>
            </a:r>
            <a:r>
              <a:rPr lang="ru-RU" sz="1100" b="1" dirty="0"/>
              <a:t> </a:t>
            </a:r>
            <a:r>
              <a:rPr lang="ru-RU" sz="1100" b="1" dirty="0" err="1"/>
              <a:t>кўчатлар</a:t>
            </a:r>
            <a:r>
              <a:rPr lang="ru-RU" sz="1100" b="1" dirty="0"/>
              <a:t>           </a:t>
            </a:r>
            <a:r>
              <a:rPr lang="ru-RU" sz="1100" b="1" dirty="0">
                <a:solidFill>
                  <a:srgbClr val="FF0000"/>
                </a:solidFill>
              </a:rPr>
              <a:t>12200</a:t>
            </a:r>
          </a:p>
          <a:p>
            <a:r>
              <a:rPr lang="ru-RU" sz="700" b="1" dirty="0"/>
              <a:t>	</a:t>
            </a:r>
            <a:endParaRPr lang="ru-RU" sz="7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A22E7E-3A2C-4DE5-A4CC-06748E6AEBD2}"/>
              </a:ext>
            </a:extLst>
          </p:cNvPr>
          <p:cNvSpPr txBox="1"/>
          <p:nvPr/>
        </p:nvSpPr>
        <p:spPr>
          <a:xfrm>
            <a:off x="4033864" y="3866803"/>
            <a:ext cx="351469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Мевали, маназарали кўчат қуриш	</a:t>
            </a:r>
            <a:r>
              <a:rPr lang="uz-Cyrl-UZ" sz="1100" b="1" dirty="0">
                <a:solidFill>
                  <a:srgbClr val="FF0000"/>
                </a:solidFill>
              </a:rPr>
              <a:t>4500</a:t>
            </a:r>
            <a:br>
              <a:rPr lang="uz-Cyrl-UZ" sz="1100" b="1" dirty="0"/>
            </a:br>
            <a:r>
              <a:rPr lang="uz-Cyrl-UZ" sz="1100" b="1" dirty="0"/>
              <a:t>Оилаларни яраштириш		 </a:t>
            </a:r>
            <a:r>
              <a:rPr lang="uz-Cyrl-UZ" sz="1100" b="1" dirty="0">
                <a:solidFill>
                  <a:srgbClr val="FF0000"/>
                </a:solidFill>
              </a:rPr>
              <a:t>3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Тарғибот ишлари 		 </a:t>
            </a:r>
            <a:r>
              <a:rPr lang="uz-Cyrl-UZ" sz="1100" b="1" dirty="0">
                <a:solidFill>
                  <a:srgbClr val="FF0000"/>
                </a:solidFill>
              </a:rPr>
              <a:t>6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Симёғочларни янгилаш		 </a:t>
            </a:r>
            <a:r>
              <a:rPr lang="uz-Cyrl-UZ" sz="1100" b="1" dirty="0">
                <a:solidFill>
                  <a:srgbClr val="FF0000"/>
                </a:solidFill>
              </a:rPr>
              <a:t>20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Кексалар</a:t>
            </a:r>
            <a:r>
              <a:rPr lang="ru-RU" sz="1100" b="1" dirty="0"/>
              <a:t> </a:t>
            </a:r>
            <a:r>
              <a:rPr lang="ru-RU" sz="1100" b="1" dirty="0" err="1"/>
              <a:t>ҳолидан</a:t>
            </a:r>
            <a:r>
              <a:rPr lang="ru-RU" sz="1100" b="1" dirty="0"/>
              <a:t> хабар </a:t>
            </a:r>
            <a:r>
              <a:rPr lang="ru-RU" sz="1100" b="1" dirty="0" err="1"/>
              <a:t>олиш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40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E94058-DC6C-4512-B1D2-97132EADA0A6}"/>
              </a:ext>
            </a:extLst>
          </p:cNvPr>
          <p:cNvSpPr txBox="1"/>
          <p:nvPr/>
        </p:nvSpPr>
        <p:spPr>
          <a:xfrm>
            <a:off x="8050978" y="3884862"/>
            <a:ext cx="373144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Яратиладиган иш ўрни         	</a:t>
            </a:r>
            <a:r>
              <a:rPr lang="uz-Cyrl-UZ" sz="1100" b="1" dirty="0">
                <a:solidFill>
                  <a:srgbClr val="FF0000"/>
                </a:solidFill>
              </a:rPr>
              <a:t>267</a:t>
            </a:r>
            <a:br>
              <a:rPr lang="uz-Cyrl-UZ" sz="1100" b="1" dirty="0"/>
            </a:br>
            <a:r>
              <a:rPr lang="uz-Cyrl-UZ" sz="1100" b="1" dirty="0"/>
              <a:t>Ажратиладиган ер майдони                    </a:t>
            </a:r>
            <a:r>
              <a:rPr lang="uz-Cyrl-UZ" sz="1100" b="1" dirty="0">
                <a:solidFill>
                  <a:srgbClr val="FF0000"/>
                </a:solidFill>
              </a:rPr>
              <a:t>25,0 га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Янгиланадиган трансформатор	 </a:t>
            </a:r>
            <a:r>
              <a:rPr lang="uz-Cyrl-UZ" sz="1100" b="1" dirty="0">
                <a:solidFill>
                  <a:srgbClr val="FF0000"/>
                </a:solidFill>
              </a:rPr>
              <a:t>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Ўрнатиладиган симёғочлар	</a:t>
            </a:r>
            <a:r>
              <a:rPr lang="uz-Cyrl-UZ" sz="1100" b="1" dirty="0">
                <a:solidFill>
                  <a:srgbClr val="FF0000"/>
                </a:solidFill>
              </a:rPr>
              <a:t>60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Таъмирланадиган</a:t>
            </a:r>
            <a:r>
              <a:rPr lang="ru-RU" sz="1100" b="1" dirty="0"/>
              <a:t> </a:t>
            </a:r>
            <a:r>
              <a:rPr lang="ru-RU" sz="1100" b="1" dirty="0" err="1"/>
              <a:t>йўллар</a:t>
            </a:r>
            <a:r>
              <a:rPr lang="ru-RU" sz="1100" b="1" dirty="0"/>
              <a:t>		</a:t>
            </a:r>
            <a:r>
              <a:rPr lang="ru-RU" sz="1100" b="1" dirty="0">
                <a:solidFill>
                  <a:srgbClr val="FF0000"/>
                </a:solidFill>
              </a:rPr>
              <a:t>8,0 км</a:t>
            </a:r>
          </a:p>
          <a:p>
            <a:r>
              <a:rPr lang="ru-RU" sz="1100" b="1" dirty="0" err="1"/>
              <a:t>Ўтказиладиган</a:t>
            </a:r>
            <a:r>
              <a:rPr lang="ru-RU" sz="1100" b="1" dirty="0"/>
              <a:t> </a:t>
            </a:r>
            <a:r>
              <a:rPr lang="ru-RU" sz="1100" b="1" dirty="0" err="1"/>
              <a:t>тўйлар</a:t>
            </a:r>
            <a:r>
              <a:rPr lang="ru-RU" sz="1100" b="1" dirty="0"/>
              <a:t>		 </a:t>
            </a:r>
            <a:r>
              <a:rPr lang="ru-RU" sz="1100" b="1" dirty="0">
                <a:solidFill>
                  <a:srgbClr val="FF0000"/>
                </a:solidFill>
              </a:rPr>
              <a:t>1</a:t>
            </a:r>
          </a:p>
          <a:p>
            <a:r>
              <a:rPr lang="ru-RU" sz="1100" b="1" dirty="0" err="1"/>
              <a:t>Кўрсатиладиган</a:t>
            </a:r>
            <a:r>
              <a:rPr lang="ru-RU" sz="1100" b="1" dirty="0"/>
              <a:t> </a:t>
            </a:r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35</a:t>
            </a:r>
          </a:p>
          <a:p>
            <a:r>
              <a:rPr lang="ru-RU" sz="1100" b="1" dirty="0" err="1"/>
              <a:t>Берилган</a:t>
            </a:r>
            <a:r>
              <a:rPr lang="ru-RU" sz="1100" b="1" dirty="0"/>
              <a:t> </a:t>
            </a:r>
            <a:r>
              <a:rPr lang="ru-RU" sz="1100" b="1" dirty="0" err="1"/>
              <a:t>озиқ-овкат</a:t>
            </a:r>
            <a:r>
              <a:rPr lang="ru-RU" sz="1100" b="1" dirty="0"/>
              <a:t> </a:t>
            </a:r>
            <a:r>
              <a:rPr lang="ru-RU" sz="1100" b="1" dirty="0" err="1"/>
              <a:t>маҳсулотлари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45</a:t>
            </a:r>
          </a:p>
          <a:p>
            <a:r>
              <a:rPr lang="ru-RU" sz="1100" b="1" dirty="0" err="1"/>
              <a:t>Кексаларни</a:t>
            </a:r>
            <a:r>
              <a:rPr lang="ru-RU" sz="1100" b="1" dirty="0"/>
              <a:t> </a:t>
            </a:r>
            <a:r>
              <a:rPr lang="ru-RU" sz="1100" b="1" dirty="0" err="1"/>
              <a:t>саёҳатга</a:t>
            </a:r>
            <a:r>
              <a:rPr lang="ru-RU" sz="1100" b="1" dirty="0"/>
              <a:t> </a:t>
            </a:r>
            <a:r>
              <a:rPr lang="ru-RU" sz="1100" b="1" dirty="0" err="1"/>
              <a:t>юбориш</a:t>
            </a:r>
            <a:r>
              <a:rPr lang="ru-RU" sz="1100" b="1" dirty="0"/>
              <a:t>	</a:t>
            </a:r>
            <a:r>
              <a:rPr lang="ru-RU" sz="1100" b="1" dirty="0">
                <a:solidFill>
                  <a:srgbClr val="FF0000"/>
                </a:solidFill>
              </a:rPr>
              <a:t>120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180198" y="3825419"/>
            <a:ext cx="3552825" cy="2813506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052914" y="3851384"/>
            <a:ext cx="3581373" cy="180052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8020050" y="3825419"/>
            <a:ext cx="3724275" cy="185407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70425" y="54204"/>
            <a:ext cx="6822705" cy="235669"/>
          </a:xfrm>
          <a:prstGeom prst="roundRect">
            <a:avLst>
              <a:gd name="adj" fmla="val 1124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ОЛОТ туман “Кесакли” махалла фуқаролар йиғини кўрсатгичлари</a:t>
            </a:r>
            <a:endParaRPr lang="ru-RU" sz="1400" b="1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23A39B52-918B-42CD-8F06-A7052706D944}"/>
              </a:ext>
            </a:extLst>
          </p:cNvPr>
          <p:cNvSpPr/>
          <p:nvPr/>
        </p:nvSpPr>
        <p:spPr>
          <a:xfrm>
            <a:off x="184962" y="3004215"/>
            <a:ext cx="3510738" cy="662909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2023 йил 12 ойи давомида амалга оширилган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id="{7E55EAE8-B0D0-4633-B351-C8A76E2D7C70}"/>
              </a:ext>
            </a:extLst>
          </p:cNvPr>
          <p:cNvSpPr/>
          <p:nvPr/>
        </p:nvSpPr>
        <p:spPr>
          <a:xfrm>
            <a:off x="4029102" y="2976222"/>
            <a:ext cx="3581373" cy="70042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2024 йил якунига қадар амалга оширилиши режалаштирилган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74121704-0D62-4B44-BC3B-CE8DD1C34982}"/>
              </a:ext>
            </a:extLst>
          </p:cNvPr>
          <p:cNvSpPr/>
          <p:nvPr/>
        </p:nvSpPr>
        <p:spPr>
          <a:xfrm>
            <a:off x="7949389" y="2976803"/>
            <a:ext cx="3813986" cy="690322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амалга оширилиши режалаштирилган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033864" y="5738664"/>
            <a:ext cx="7710461" cy="90026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DA22E7E-3A2C-4DE5-A4CC-06748E6AEBD2}"/>
              </a:ext>
            </a:extLst>
          </p:cNvPr>
          <p:cNvSpPr txBox="1"/>
          <p:nvPr/>
        </p:nvSpPr>
        <p:spPr>
          <a:xfrm>
            <a:off x="4052914" y="5748187"/>
            <a:ext cx="771998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endParaRPr lang="uz-Cyrl-UZ" sz="1100" b="1" dirty="0"/>
          </a:p>
          <a:p>
            <a:pPr marL="228600" indent="-228600">
              <a:buAutoNum type="arabicPeriod"/>
            </a:pPr>
            <a:r>
              <a:rPr lang="uz-Cyrl-UZ" sz="1100" b="1" dirty="0"/>
              <a:t>Таъмирталаб йўллар (км) </a:t>
            </a:r>
            <a:r>
              <a:rPr lang="uz-Cyrl-UZ" sz="1100" b="1" dirty="0">
                <a:solidFill>
                  <a:srgbClr val="FF0000"/>
                </a:solidFill>
              </a:rPr>
              <a:t>8,0                             </a:t>
            </a:r>
            <a:r>
              <a:rPr lang="uz-Cyrl-UZ" sz="1100" b="1" dirty="0"/>
              <a:t> </a:t>
            </a:r>
          </a:p>
          <a:p>
            <a:pPr marL="228600" indent="-228600">
              <a:buAutoNum type="arabicPeriod" startAt="3"/>
            </a:pPr>
            <a:r>
              <a:rPr lang="uz-Cyrl-UZ" sz="1100" b="1" dirty="0"/>
              <a:t>Кесакли, Полвонлар ва Отакўл кўчаларидаги ариқларни бетонлаштириш</a:t>
            </a:r>
            <a:endParaRPr lang="uz-Cyrl-UZ" sz="1100" b="1" dirty="0">
              <a:solidFill>
                <a:srgbClr val="FF0000"/>
              </a:solidFill>
            </a:endParaRPr>
          </a:p>
          <a:p>
            <a:pPr marL="228600" indent="-228600">
              <a:buFontTx/>
              <a:buAutoNum type="arabicPeriod" startAt="3"/>
            </a:pPr>
            <a:r>
              <a:rPr lang="uz-Cyrl-UZ" sz="1100" b="1" dirty="0"/>
              <a:t>Алмаштириладиган симёғочлар   </a:t>
            </a:r>
            <a:r>
              <a:rPr lang="uz-Cyrl-UZ" sz="1100" b="1" dirty="0">
                <a:solidFill>
                  <a:srgbClr val="FF0000"/>
                </a:solidFill>
              </a:rPr>
              <a:t>80 та</a:t>
            </a:r>
            <a:r>
              <a:rPr lang="ru-RU" sz="1100" b="1" dirty="0"/>
              <a:t>	</a:t>
            </a:r>
            <a:endParaRPr lang="ru-RU" sz="1100" b="1" dirty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endParaRPr lang="uz-Cyrl-UZ" sz="1100" b="1" dirty="0">
              <a:solidFill>
                <a:srgbClr val="FF0000"/>
              </a:solidFill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23D5FD0-632D-47B5-9208-C528CE054E0A}"/>
              </a:ext>
            </a:extLst>
          </p:cNvPr>
          <p:cNvSpPr/>
          <p:nvPr/>
        </p:nvSpPr>
        <p:spPr>
          <a:xfrm>
            <a:off x="6181778" y="5755457"/>
            <a:ext cx="3238430" cy="19766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50" b="1" dirty="0"/>
              <a:t>Маҳаллада аниқланган долзарб муаммолар</a:t>
            </a:r>
            <a:endParaRPr lang="ru-RU" sz="1050" b="1" dirty="0"/>
          </a:p>
        </p:txBody>
      </p:sp>
    </p:spTree>
    <p:extLst>
      <p:ext uri="{BB962C8B-B14F-4D97-AF65-F5344CB8AC3E}">
        <p14:creationId xmlns:p14="http://schemas.microsoft.com/office/powerpoint/2010/main" val="40218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81"/>
          <p:cNvSpPr/>
          <p:nvPr/>
        </p:nvSpPr>
        <p:spPr>
          <a:xfrm>
            <a:off x="5699190" y="647019"/>
            <a:ext cx="6490159" cy="0"/>
          </a:xfrm>
          <a:custGeom>
            <a:avLst/>
            <a:gdLst/>
            <a:ahLst/>
            <a:cxnLst/>
            <a:rect l="l" t="t" r="r" b="b"/>
            <a:pathLst>
              <a:path w="10100310">
                <a:moveTo>
                  <a:pt x="0" y="0"/>
                </a:moveTo>
                <a:lnTo>
                  <a:pt x="10100040" y="0"/>
                </a:lnTo>
              </a:path>
            </a:pathLst>
          </a:custGeom>
          <a:ln w="179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4985515" y="4325028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4892975" y="3936990"/>
            <a:ext cx="960100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83</a:t>
            </a:r>
            <a:r>
              <a:rPr sz="1000" b="1" spc="-5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4846705" y="3567543"/>
            <a:ext cx="106904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916</a:t>
            </a:r>
            <a:r>
              <a:rPr sz="1000" b="1" spc="-48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4892975" y="3244277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4892975" y="2893420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4892975" y="2505382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87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4985515" y="4694475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7004881" y="2152871"/>
            <a:ext cx="1059251" cy="239067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  <a:tabLst>
                <a:tab pos="269104" algn="l"/>
              </a:tabLst>
            </a:pPr>
            <a:r>
              <a:rPr lang="uz-Cyrl-UZ"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</a:t>
            </a:r>
            <a:r>
              <a:rPr sz="1500" b="1" spc="-144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2718276" y="2135935"/>
            <a:ext cx="236536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29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2718276" y="4675885"/>
            <a:ext cx="236751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ru-RU" sz="120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</a:t>
            </a:r>
            <a:r>
              <a:rPr lang="ru-RU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шакллантириш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2718275" y="3936990"/>
            <a:ext cx="142566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</a:t>
            </a:r>
            <a:r>
              <a:rPr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2718276" y="3566395"/>
            <a:ext cx="218396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ru-RU"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sz="1200" spc="-22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редит</a:t>
            </a:r>
            <a:r>
              <a:rPr lang="uz-Cyrl-UZ"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маблағлари ажратиш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2718275" y="3244277"/>
            <a:ext cx="2283348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ҳунарга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ўқитиш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2718276" y="2874830"/>
            <a:ext cx="191689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Легаллаштириш</a:t>
            </a:r>
            <a:endParaRPr lang="uz-Cyrl-UZ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2718275" y="2505382"/>
            <a:ext cx="1974876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object 174"/>
          <p:cNvSpPr txBox="1"/>
          <p:nvPr/>
        </p:nvSpPr>
        <p:spPr>
          <a:xfrm>
            <a:off x="2718276" y="4306438"/>
            <a:ext cx="2378255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с</a:t>
            </a:r>
            <a:r>
              <a:rPr sz="1200" spc="-1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убъектлар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ташкил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2" name="object 104">
            <a:extLst>
              <a:ext uri="{FF2B5EF4-FFF2-40B4-BE49-F238E27FC236}">
                <a16:creationId xmlns:a16="http://schemas.microsoft.com/office/drawing/2014/main" id="{FBC18CD0-CCFB-1CBA-0724-8C9EFFCBE98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57795"/>
            <a:ext cx="12189286" cy="594838"/>
          </a:xfrm>
          <a:prstGeom prst="rect">
            <a:avLst/>
          </a:prstGeom>
        </p:spPr>
      </p:pic>
      <p:sp>
        <p:nvSpPr>
          <p:cNvPr id="143" name="Заголовок 94">
            <a:extLst>
              <a:ext uri="{FF2B5EF4-FFF2-40B4-BE49-F238E27FC236}">
                <a16:creationId xmlns:a16="http://schemas.microsoft.com/office/drawing/2014/main" id="{C43B952B-2409-79C5-8747-5AD2E030E14E}"/>
              </a:ext>
            </a:extLst>
          </p:cNvPr>
          <p:cNvSpPr txBox="1">
            <a:spLocks/>
          </p:cNvSpPr>
          <p:nvPr/>
        </p:nvSpPr>
        <p:spPr>
          <a:xfrm>
            <a:off x="2070493" y="103975"/>
            <a:ext cx="10023920" cy="7401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pPr algn="ctr"/>
            <a:r>
              <a:rPr lang="uz-Cyrl-UZ" sz="1600" dirty="0">
                <a:latin typeface="Times New Roman" pitchFamily="18" charset="0"/>
                <a:cs typeface="Times New Roman" pitchFamily="18" charset="0"/>
              </a:rPr>
              <a:t>“Кесакли” маҳалла ҳоким ёрдамчиси фаолиятининг 2023 йилда қилинган ишлар ҳамда 2024 йилда қилинадиган ишлар билан аҳоли даромадларини ошириш ва камбағалликни қисқартириш борасидаги устувор вазифалари  </a:t>
            </a:r>
          </a:p>
        </p:txBody>
      </p:sp>
      <p:cxnSp>
        <p:nvCxnSpPr>
          <p:cNvPr id="116" name="Прямая соединительная линия 115">
            <a:extLst>
              <a:ext uri="{FF2B5EF4-FFF2-40B4-BE49-F238E27FC236}">
                <a16:creationId xmlns:a16="http://schemas.microsoft.com/office/drawing/2014/main" id="{A9600037-AFC5-1952-8E88-ACA0D6A1B15E}"/>
              </a:ext>
            </a:extLst>
          </p:cNvPr>
          <p:cNvCxnSpPr/>
          <p:nvPr/>
        </p:nvCxnSpPr>
        <p:spPr>
          <a:xfrm>
            <a:off x="5910919" y="1866250"/>
            <a:ext cx="0" cy="322526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3" name="object 114">
            <a:extLst>
              <a:ext uri="{FF2B5EF4-FFF2-40B4-BE49-F238E27FC236}">
                <a16:creationId xmlns:a16="http://schemas.microsoft.com/office/drawing/2014/main" id="{6A3AAF93-9FB7-81E9-7A6A-97C1A02B5B6C}"/>
              </a:ext>
            </a:extLst>
          </p:cNvPr>
          <p:cNvSpPr txBox="1"/>
          <p:nvPr/>
        </p:nvSpPr>
        <p:spPr>
          <a:xfrm>
            <a:off x="4846705" y="2135935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121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" name="object 132"/>
          <p:cNvSpPr txBox="1"/>
          <p:nvPr/>
        </p:nvSpPr>
        <p:spPr>
          <a:xfrm>
            <a:off x="6512432" y="2135935"/>
            <a:ext cx="236536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29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7" name="object 135"/>
          <p:cNvSpPr txBox="1"/>
          <p:nvPr/>
        </p:nvSpPr>
        <p:spPr>
          <a:xfrm>
            <a:off x="6512432" y="3983171"/>
            <a:ext cx="142566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</a:t>
            </a:r>
            <a:r>
              <a:rPr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8" name="object 136"/>
          <p:cNvSpPr txBox="1"/>
          <p:nvPr/>
        </p:nvSpPr>
        <p:spPr>
          <a:xfrm>
            <a:off x="6512432" y="3613724"/>
            <a:ext cx="218396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  маблағлари ажратиш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9" name="object 137"/>
          <p:cNvSpPr txBox="1"/>
          <p:nvPr/>
        </p:nvSpPr>
        <p:spPr>
          <a:xfrm>
            <a:off x="6512432" y="3244277"/>
            <a:ext cx="2283348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ҳунарга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йўналтириш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0" name="object 138"/>
          <p:cNvSpPr txBox="1"/>
          <p:nvPr/>
        </p:nvSpPr>
        <p:spPr>
          <a:xfrm>
            <a:off x="6512432" y="2874830"/>
            <a:ext cx="237959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Легаллаштириш</a:t>
            </a:r>
            <a:endParaRPr lang="uz-Cyrl-UZ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1" name="object 139"/>
          <p:cNvSpPr txBox="1"/>
          <p:nvPr/>
        </p:nvSpPr>
        <p:spPr>
          <a:xfrm>
            <a:off x="6512432" y="2505382"/>
            <a:ext cx="1974876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2" name="object 174"/>
          <p:cNvSpPr txBox="1"/>
          <p:nvPr/>
        </p:nvSpPr>
        <p:spPr>
          <a:xfrm>
            <a:off x="6512432" y="4352618"/>
            <a:ext cx="2378255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45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субъектлар </a:t>
            </a:r>
            <a:r>
              <a:rPr sz="1200" spc="-16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ташкил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3" name="Группа 282">
            <a:extLst>
              <a:ext uri="{FF2B5EF4-FFF2-40B4-BE49-F238E27FC236}">
                <a16:creationId xmlns:a16="http://schemas.microsoft.com/office/drawing/2014/main" id="{1CFE6040-E9BD-4A04-BF0E-01F6155B0F99}"/>
              </a:ext>
            </a:extLst>
          </p:cNvPr>
          <p:cNvGrpSpPr/>
          <p:nvPr/>
        </p:nvGrpSpPr>
        <p:grpSpPr>
          <a:xfrm>
            <a:off x="6049730" y="2089754"/>
            <a:ext cx="370162" cy="2855218"/>
            <a:chOff x="759574" y="1859572"/>
            <a:chExt cx="568325" cy="6769191"/>
          </a:xfrm>
        </p:grpSpPr>
        <p:grpSp>
          <p:nvGrpSpPr>
            <p:cNvPr id="284" name="object 133">
              <a:extLst>
                <a:ext uri="{FF2B5EF4-FFF2-40B4-BE49-F238E27FC236}">
                  <a16:creationId xmlns:a16="http://schemas.microsoft.com/office/drawing/2014/main" id="{3F6C9809-0E8D-4260-8ADB-620B62F8239F}"/>
                </a:ext>
              </a:extLst>
            </p:cNvPr>
            <p:cNvGrpSpPr/>
            <p:nvPr/>
          </p:nvGrpSpPr>
          <p:grpSpPr>
            <a:xfrm>
              <a:off x="759574" y="1859572"/>
              <a:ext cx="568325" cy="6680479"/>
              <a:chOff x="759574" y="1859572"/>
              <a:chExt cx="568325" cy="6680479"/>
            </a:xfrm>
          </p:grpSpPr>
          <p:sp>
            <p:nvSpPr>
              <p:cNvPr id="295" name="object 134">
                <a:extLst>
                  <a:ext uri="{FF2B5EF4-FFF2-40B4-BE49-F238E27FC236}">
                    <a16:creationId xmlns:a16="http://schemas.microsoft.com/office/drawing/2014/main" id="{2AA53F81-5E6E-46DC-B65B-F5C4F0A7A819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object 135">
                <a:extLst>
                  <a:ext uri="{FF2B5EF4-FFF2-40B4-BE49-F238E27FC236}">
                    <a16:creationId xmlns:a16="http://schemas.microsoft.com/office/drawing/2014/main" id="{81DC5E76-5737-4317-BCD7-3F1CC2E925E8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object 136">
                <a:extLst>
                  <a:ext uri="{FF2B5EF4-FFF2-40B4-BE49-F238E27FC236}">
                    <a16:creationId xmlns:a16="http://schemas.microsoft.com/office/drawing/2014/main" id="{D4AB15A0-C410-4914-A6EE-40E3EF6D9962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object 137">
                <a:extLst>
                  <a:ext uri="{FF2B5EF4-FFF2-40B4-BE49-F238E27FC236}">
                    <a16:creationId xmlns:a16="http://schemas.microsoft.com/office/drawing/2014/main" id="{7B14141F-9666-4829-B4CD-20E1A81A7F74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object 138">
                <a:extLst>
                  <a:ext uri="{FF2B5EF4-FFF2-40B4-BE49-F238E27FC236}">
                    <a16:creationId xmlns:a16="http://schemas.microsoft.com/office/drawing/2014/main" id="{5107A70C-AD9D-4195-90C2-5407B3B6F383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object 139">
                <a:extLst>
                  <a:ext uri="{FF2B5EF4-FFF2-40B4-BE49-F238E27FC236}">
                    <a16:creationId xmlns:a16="http://schemas.microsoft.com/office/drawing/2014/main" id="{BAFE08CD-C4D2-4981-A573-2C254FA32670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object 140">
                <a:extLst>
                  <a:ext uri="{FF2B5EF4-FFF2-40B4-BE49-F238E27FC236}">
                    <a16:creationId xmlns:a16="http://schemas.microsoft.com/office/drawing/2014/main" id="{5F3195F9-138B-40F8-80DF-06597077F237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object 141">
                <a:extLst>
                  <a:ext uri="{FF2B5EF4-FFF2-40B4-BE49-F238E27FC236}">
                    <a16:creationId xmlns:a16="http://schemas.microsoft.com/office/drawing/2014/main" id="{5CA22DDC-698F-40BF-A9DE-95B6A6A645AE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object 142">
                <a:extLst>
                  <a:ext uri="{FF2B5EF4-FFF2-40B4-BE49-F238E27FC236}">
                    <a16:creationId xmlns:a16="http://schemas.microsoft.com/office/drawing/2014/main" id="{48B3FE82-226F-415C-B3C4-A0A8AC05D2BD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object 143">
                <a:extLst>
                  <a:ext uri="{FF2B5EF4-FFF2-40B4-BE49-F238E27FC236}">
                    <a16:creationId xmlns:a16="http://schemas.microsoft.com/office/drawing/2014/main" id="{2ABCDF18-6AC6-46E6-8431-ED4B12F95A2B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object 148">
                <a:extLst>
                  <a:ext uri="{FF2B5EF4-FFF2-40B4-BE49-F238E27FC236}">
                    <a16:creationId xmlns:a16="http://schemas.microsoft.com/office/drawing/2014/main" id="{AFDFFCD7-BFF9-4E15-B5E7-5B25CFE1B1C7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object 149">
                <a:extLst>
                  <a:ext uri="{FF2B5EF4-FFF2-40B4-BE49-F238E27FC236}">
                    <a16:creationId xmlns:a16="http://schemas.microsoft.com/office/drawing/2014/main" id="{3AD72C9D-B8F7-4B72-87E1-6BEC59B77ABE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object 150">
                <a:extLst>
                  <a:ext uri="{FF2B5EF4-FFF2-40B4-BE49-F238E27FC236}">
                    <a16:creationId xmlns:a16="http://schemas.microsoft.com/office/drawing/2014/main" id="{14880A82-6AEB-4E16-A7B7-AC5A9BAF9D85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object 151">
                <a:extLst>
                  <a:ext uri="{FF2B5EF4-FFF2-40B4-BE49-F238E27FC236}">
                    <a16:creationId xmlns:a16="http://schemas.microsoft.com/office/drawing/2014/main" id="{AF9CDD76-2A46-45F2-9657-2716279BF0A3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object 152">
                <a:extLst>
                  <a:ext uri="{FF2B5EF4-FFF2-40B4-BE49-F238E27FC236}">
                    <a16:creationId xmlns:a16="http://schemas.microsoft.com/office/drawing/2014/main" id="{A014C573-E92F-4705-AB88-9C5000975FC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object 153">
                <a:extLst>
                  <a:ext uri="{FF2B5EF4-FFF2-40B4-BE49-F238E27FC236}">
                    <a16:creationId xmlns:a16="http://schemas.microsoft.com/office/drawing/2014/main" id="{13883C5D-95B4-4AD5-9BB4-52CC62BADA6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5" name="object 166">
              <a:extLst>
                <a:ext uri="{FF2B5EF4-FFF2-40B4-BE49-F238E27FC236}">
                  <a16:creationId xmlns:a16="http://schemas.microsoft.com/office/drawing/2014/main" id="{8391D05D-851F-4281-9580-D19BD80A68CD}"/>
                </a:ext>
              </a:extLst>
            </p:cNvPr>
            <p:cNvSpPr txBox="1"/>
            <p:nvPr/>
          </p:nvSpPr>
          <p:spPr>
            <a:xfrm>
              <a:off x="941678" y="193248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object 168">
              <a:extLst>
                <a:ext uri="{FF2B5EF4-FFF2-40B4-BE49-F238E27FC236}">
                  <a16:creationId xmlns:a16="http://schemas.microsoft.com/office/drawing/2014/main" id="{92C0E5E7-A1DF-4B88-9B8A-7D2681CBDF8A}"/>
                </a:ext>
              </a:extLst>
            </p:cNvPr>
            <p:cNvSpPr txBox="1"/>
            <p:nvPr/>
          </p:nvSpPr>
          <p:spPr>
            <a:xfrm>
              <a:off x="941678" y="805110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object 169">
              <a:extLst>
                <a:ext uri="{FF2B5EF4-FFF2-40B4-BE49-F238E27FC236}">
                  <a16:creationId xmlns:a16="http://schemas.microsoft.com/office/drawing/2014/main" id="{8DA9B10D-06D6-485A-A959-C6F8A84A5616}"/>
                </a:ext>
              </a:extLst>
            </p:cNvPr>
            <p:cNvSpPr txBox="1"/>
            <p:nvPr/>
          </p:nvSpPr>
          <p:spPr>
            <a:xfrm>
              <a:off x="941678" y="717701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object 170">
              <a:extLst>
                <a:ext uri="{FF2B5EF4-FFF2-40B4-BE49-F238E27FC236}">
                  <a16:creationId xmlns:a16="http://schemas.microsoft.com/office/drawing/2014/main" id="{3BF3EBFC-98CA-4934-9B11-1DCFE635AF27}"/>
                </a:ext>
              </a:extLst>
            </p:cNvPr>
            <p:cNvSpPr txBox="1"/>
            <p:nvPr/>
          </p:nvSpPr>
          <p:spPr>
            <a:xfrm>
              <a:off x="941678" y="630292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0" name="object 171">
              <a:extLst>
                <a:ext uri="{FF2B5EF4-FFF2-40B4-BE49-F238E27FC236}">
                  <a16:creationId xmlns:a16="http://schemas.microsoft.com/office/drawing/2014/main" id="{4775EF5B-52F7-4E65-B2CE-9DBC03B4E99A}"/>
                </a:ext>
              </a:extLst>
            </p:cNvPr>
            <p:cNvSpPr txBox="1"/>
            <p:nvPr/>
          </p:nvSpPr>
          <p:spPr>
            <a:xfrm>
              <a:off x="941678" y="542883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object 172">
              <a:extLst>
                <a:ext uri="{FF2B5EF4-FFF2-40B4-BE49-F238E27FC236}">
                  <a16:creationId xmlns:a16="http://schemas.microsoft.com/office/drawing/2014/main" id="{76D14FDE-D370-49EC-9295-1543EE191142}"/>
                </a:ext>
              </a:extLst>
            </p:cNvPr>
            <p:cNvSpPr txBox="1"/>
            <p:nvPr/>
          </p:nvSpPr>
          <p:spPr>
            <a:xfrm>
              <a:off x="941678" y="4554754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2" name="object 173">
              <a:extLst>
                <a:ext uri="{FF2B5EF4-FFF2-40B4-BE49-F238E27FC236}">
                  <a16:creationId xmlns:a16="http://schemas.microsoft.com/office/drawing/2014/main" id="{09ECBB8E-2C5B-42A9-A1DE-A2433CF840AD}"/>
                </a:ext>
              </a:extLst>
            </p:cNvPr>
            <p:cNvSpPr txBox="1"/>
            <p:nvPr/>
          </p:nvSpPr>
          <p:spPr>
            <a:xfrm>
              <a:off x="941678" y="3680663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object 174">
              <a:extLst>
                <a:ext uri="{FF2B5EF4-FFF2-40B4-BE49-F238E27FC236}">
                  <a16:creationId xmlns:a16="http://schemas.microsoft.com/office/drawing/2014/main" id="{ECF4078B-07E2-4170-AC2E-90C34155C9BC}"/>
                </a:ext>
              </a:extLst>
            </p:cNvPr>
            <p:cNvSpPr txBox="1"/>
            <p:nvPr/>
          </p:nvSpPr>
          <p:spPr>
            <a:xfrm>
              <a:off x="941678" y="280657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6" name="object 114"/>
          <p:cNvSpPr txBox="1"/>
          <p:nvPr/>
        </p:nvSpPr>
        <p:spPr>
          <a:xfrm>
            <a:off x="8769912" y="2523973"/>
            <a:ext cx="93999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9" name="object 113"/>
          <p:cNvSpPr txBox="1"/>
          <p:nvPr/>
        </p:nvSpPr>
        <p:spPr>
          <a:xfrm>
            <a:off x="8733402" y="2921011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0" name="object 112"/>
          <p:cNvSpPr txBox="1"/>
          <p:nvPr/>
        </p:nvSpPr>
        <p:spPr>
          <a:xfrm>
            <a:off x="8738231" y="3290458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1" name="object 111"/>
          <p:cNvSpPr txBox="1"/>
          <p:nvPr/>
        </p:nvSpPr>
        <p:spPr>
          <a:xfrm>
            <a:off x="8733402" y="3659905"/>
            <a:ext cx="106904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1,6 млрд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2" name="object 110"/>
          <p:cNvSpPr txBox="1"/>
          <p:nvPr/>
        </p:nvSpPr>
        <p:spPr>
          <a:xfrm>
            <a:off x="8738231" y="3983171"/>
            <a:ext cx="960100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r>
              <a:rPr sz="1000" b="1" spc="-5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3" name="object 109"/>
          <p:cNvSpPr txBox="1"/>
          <p:nvPr/>
        </p:nvSpPr>
        <p:spPr>
          <a:xfrm>
            <a:off x="8830771" y="4352619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4" name="object 108"/>
          <p:cNvSpPr txBox="1"/>
          <p:nvPr/>
        </p:nvSpPr>
        <p:spPr>
          <a:xfrm>
            <a:off x="8830772" y="4694475"/>
            <a:ext cx="767508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6" name="Picture 2">
            <a:extLst>
              <a:ext uri="{FF2B5EF4-FFF2-40B4-BE49-F238E27FC236}">
                <a16:creationId xmlns:a16="http://schemas.microsoft.com/office/drawing/2014/main" id="{AFD337EB-8B58-406B-A211-84679C423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14" y="150156"/>
            <a:ext cx="416432" cy="419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9" name="TextBox 328">
            <a:extLst>
              <a:ext uri="{FF2B5EF4-FFF2-40B4-BE49-F238E27FC236}">
                <a16:creationId xmlns:a16="http://schemas.microsoft.com/office/drawing/2014/main" id="{65519A3E-1204-4916-87B7-9F17D6AA9968}"/>
              </a:ext>
            </a:extLst>
          </p:cNvPr>
          <p:cNvSpPr txBox="1"/>
          <p:nvPr/>
        </p:nvSpPr>
        <p:spPr>
          <a:xfrm>
            <a:off x="728658" y="150156"/>
            <a:ext cx="1037848" cy="430433"/>
          </a:xfrm>
          <a:prstGeom prst="rect">
            <a:avLst/>
          </a:prstGeom>
          <a:noFill/>
        </p:spPr>
        <p:txBody>
          <a:bodyPr wrap="square" lIns="14790" tIns="7395" rIns="14790" bIns="739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900" b="1" dirty="0">
                <a:solidFill>
                  <a:schemeClr val="bg1"/>
                </a:solidFill>
              </a:rPr>
              <a:t>ОЛОТ ТУМАН  </a:t>
            </a:r>
            <a:br>
              <a:rPr lang="uz-Cyrl-UZ" sz="900" b="1" dirty="0">
                <a:solidFill>
                  <a:schemeClr val="bg1"/>
                </a:solidFill>
              </a:rPr>
            </a:br>
            <a:r>
              <a:rPr lang="uz-Cyrl-UZ" sz="900" b="1" dirty="0">
                <a:solidFill>
                  <a:schemeClr val="bg1"/>
                </a:solidFill>
              </a:rPr>
              <a:t>4-СЕКТОР</a:t>
            </a:r>
            <a:endParaRPr lang="ru-RU" sz="900" b="1" dirty="0">
              <a:solidFill>
                <a:schemeClr val="bg1"/>
              </a:solidFill>
            </a:endParaRPr>
          </a:p>
        </p:txBody>
      </p:sp>
      <p:sp>
        <p:nvSpPr>
          <p:cNvPr id="331" name="object 133"/>
          <p:cNvSpPr txBox="1"/>
          <p:nvPr/>
        </p:nvSpPr>
        <p:spPr>
          <a:xfrm>
            <a:off x="6512432" y="4722066"/>
            <a:ext cx="2174699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 шакллантириш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2" name="object 114"/>
          <p:cNvSpPr txBox="1"/>
          <p:nvPr/>
        </p:nvSpPr>
        <p:spPr>
          <a:xfrm>
            <a:off x="8738231" y="2135935"/>
            <a:ext cx="93999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132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3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718276" y="2089754"/>
            <a:ext cx="2174699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4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25735" y="3521362"/>
            <a:ext cx="2267240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25735" y="3890809"/>
            <a:ext cx="2267240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6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579465" y="4214075"/>
            <a:ext cx="2313510" cy="369447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5" y="4629704"/>
            <a:ext cx="2220970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9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718276" y="2459201"/>
            <a:ext cx="2174699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0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5" y="2828648"/>
            <a:ext cx="2220970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1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6" y="3198096"/>
            <a:ext cx="2226067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6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089754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7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459201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828648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9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3198096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0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3567543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1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599875" y="3936990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2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4306437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3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4675884"/>
            <a:ext cx="2035889" cy="23090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5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73767" y="2089753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6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287482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7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198096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521362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9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89080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0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4260256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1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462970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3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2459201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4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08975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5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459201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6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87482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7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244277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61372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9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936990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0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4306437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4675884"/>
            <a:ext cx="832864" cy="23090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0" name="Группа 379"/>
          <p:cNvGrpSpPr/>
          <p:nvPr/>
        </p:nvGrpSpPr>
        <p:grpSpPr>
          <a:xfrm>
            <a:off x="7732461" y="6374783"/>
            <a:ext cx="4147315" cy="405999"/>
            <a:chOff x="8787750" y="6063829"/>
            <a:chExt cx="3664397" cy="452400"/>
          </a:xfrm>
        </p:grpSpPr>
        <p:sp>
          <p:nvSpPr>
            <p:cNvPr id="385" name="TextBox 113"/>
            <p:cNvSpPr txBox="1">
              <a:spLocks noChangeArrowheads="1"/>
            </p:cNvSpPr>
            <p:nvPr/>
          </p:nvSpPr>
          <p:spPr bwMode="auto">
            <a:xfrm>
              <a:off x="8849954" y="6310458"/>
              <a:ext cx="3449292" cy="205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defTabSz="719138" eaLnBrk="1" hangingPunct="1">
                <a:defRPr sz="4400" b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defRPr>
              </a:lvl1pPr>
              <a:lvl2pPr marL="742950" indent="-285750" defTabSz="719138"/>
              <a:lvl3pPr marL="1143000" indent="-228600" defTabSz="719138"/>
              <a:lvl4pPr marL="1600200" indent="-228600" defTabSz="719138"/>
              <a:lvl5pPr marL="2057400" indent="-228600" defTabSz="719138"/>
              <a:lvl6pPr marL="25146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endParaRPr lang="uz-Cyrl-UZ" altLang="ru-RU" sz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" name="TextBox 113"/>
            <p:cNvSpPr txBox="1">
              <a:spLocks noChangeArrowheads="1"/>
            </p:cNvSpPr>
            <p:nvPr/>
          </p:nvSpPr>
          <p:spPr bwMode="auto">
            <a:xfrm>
              <a:off x="8787750" y="6063829"/>
              <a:ext cx="3664397" cy="205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defTabSz="719138" eaLnBrk="1" hangingPunct="1">
                <a:defRPr sz="4400" b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defRPr>
              </a:lvl1pPr>
              <a:lvl2pPr marL="742950" indent="-285750" defTabSz="719138"/>
              <a:lvl3pPr marL="1143000" indent="-228600" defTabSz="719138"/>
              <a:lvl4pPr marL="1600200" indent="-228600" defTabSz="719138"/>
              <a:lvl5pPr marL="2057400" indent="-228600" defTabSz="719138"/>
              <a:lvl6pPr marL="25146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endParaRPr lang="uz-Cyrl-UZ" altLang="ru-RU" sz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2" name="Прямоугольник 401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27144" y="809998"/>
            <a:ext cx="1064215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Умумий ер майдони</a:t>
            </a:r>
          </a:p>
        </p:txBody>
      </p:sp>
      <p:sp>
        <p:nvSpPr>
          <p:cNvPr id="403" name="Прямоугольник 402"/>
          <p:cNvSpPr/>
          <p:nvPr/>
        </p:nvSpPr>
        <p:spPr>
          <a:xfrm>
            <a:off x="1145089" y="1153473"/>
            <a:ext cx="786593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2615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 </a:t>
            </a:r>
          </a:p>
        </p:txBody>
      </p:sp>
      <p:sp>
        <p:nvSpPr>
          <p:cNvPr id="404" name="Прямоугольник 403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931682" y="796689"/>
            <a:ext cx="83286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 сони</a:t>
            </a:r>
          </a:p>
        </p:txBody>
      </p:sp>
      <p:sp>
        <p:nvSpPr>
          <p:cNvPr id="405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2070493" y="1212689"/>
            <a:ext cx="547766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584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6" name="Прямоугольник 405">
            <a:extLst>
              <a:ext uri="{FF2B5EF4-FFF2-40B4-BE49-F238E27FC236}">
                <a16:creationId xmlns:a16="http://schemas.microsoft.com/office/drawing/2014/main" id="{E05C936B-873A-4CC1-909E-04CE0D3EFE85}"/>
              </a:ext>
            </a:extLst>
          </p:cNvPr>
          <p:cNvSpPr/>
          <p:nvPr/>
        </p:nvSpPr>
        <p:spPr>
          <a:xfrm>
            <a:off x="2672005" y="796689"/>
            <a:ext cx="694053" cy="317820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 сони</a:t>
            </a:r>
          </a:p>
        </p:txBody>
      </p:sp>
      <p:sp>
        <p:nvSpPr>
          <p:cNvPr id="407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2810816" y="1166136"/>
            <a:ext cx="516747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858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8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3319788" y="796689"/>
            <a:ext cx="97167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Ишсизлар сони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3507765" y="1165972"/>
            <a:ext cx="552346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0" name="Прямоугольник 409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7675454" y="756553"/>
            <a:ext cx="1262926" cy="371681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Битирувчилар сони </a:t>
            </a:r>
            <a:r>
              <a:rPr lang="uz-Cyrl-UZ" sz="9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(Олий, ўрта, мактаб)</a:t>
            </a:r>
            <a:endParaRPr lang="uz-Cyrl-UZ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" name="Прямоугольник 410">
            <a:extLst>
              <a:ext uri="{FF2B5EF4-FFF2-40B4-BE49-F238E27FC236}">
                <a16:creationId xmlns:a16="http://schemas.microsoft.com/office/drawing/2014/main" id="{F86A3DFD-0A9A-4807-9D54-54A656305D8B}"/>
              </a:ext>
            </a:extLst>
          </p:cNvPr>
          <p:cNvSpPr/>
          <p:nvPr/>
        </p:nvSpPr>
        <p:spPr>
          <a:xfrm>
            <a:off x="6524570" y="1166136"/>
            <a:ext cx="774456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153 </a:t>
            </a:r>
            <a:r>
              <a:rPr lang="uz-Cyrl-UZ" sz="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</a:p>
        </p:txBody>
      </p:sp>
      <p:sp>
        <p:nvSpPr>
          <p:cNvPr id="412" name="Прямоугольник 411"/>
          <p:cNvSpPr/>
          <p:nvPr/>
        </p:nvSpPr>
        <p:spPr>
          <a:xfrm>
            <a:off x="9795001" y="714853"/>
            <a:ext cx="1159370" cy="414769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 субъектлари </a:t>
            </a:r>
            <a:b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сони</a:t>
            </a:r>
          </a:p>
        </p:txBody>
      </p:sp>
      <p:sp>
        <p:nvSpPr>
          <p:cNvPr id="413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9963295" y="1168945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4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5309406" y="796689"/>
            <a:ext cx="1110485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Мигрантлар сони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5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6399547" y="796689"/>
            <a:ext cx="1295566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Аҳоли томорқа </a:t>
            </a:r>
            <a:b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ер майдонлари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4" name="Прямоугольник 423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1000641" y="776995"/>
            <a:ext cx="1110485" cy="296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драйвери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751346" y="2750206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Қурилиши тугалланмаган ва бўш турган объектларда лойиҳаларни амалга оширишга 0,5 млрд.сўм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5" name="Прямоугольник 424"/>
          <p:cNvSpPr/>
          <p:nvPr/>
        </p:nvSpPr>
        <p:spPr>
          <a:xfrm>
            <a:off x="9751346" y="3396739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Саноат корхоналари ташкил этишга 0,6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6" name="Прямоугольник 425"/>
          <p:cNvSpPr/>
          <p:nvPr/>
        </p:nvSpPr>
        <p:spPr>
          <a:xfrm>
            <a:off x="9751346" y="4043271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Хизмат кўрсатиш объектлари ташкил этишга 1,1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173" y="3304722"/>
            <a:ext cx="2116763" cy="28170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Муаммо ва таклифлар</a:t>
            </a: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Махаллада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инфратузилмани  яъни (йўл, электор энергия ҳамда табиий газ) яхшилаш ошириш.</a:t>
            </a:r>
            <a:endParaRPr lang="uz-Cyrl-UZ" sz="13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худудидаги аҳоли томорқаларини суғориш учун 6,0 км ариқни бетонлаштириш</a:t>
            </a:r>
            <a:endParaRPr lang="ru-RU" sz="10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7" name="Скругленный прямоугольник 436"/>
          <p:cNvSpPr/>
          <p:nvPr/>
        </p:nvSpPr>
        <p:spPr>
          <a:xfrm>
            <a:off x="2486925" y="5358401"/>
            <a:ext cx="9531661" cy="138542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just"/>
            <a:endParaRPr lang="uz-Cyrl-UZ" alt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8" name="Прямоугольник 437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2691413" y="5649717"/>
            <a:ext cx="1322428" cy="79795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йил якунига қадар эришиладиган натижа:</a:t>
            </a:r>
          </a:p>
        </p:txBody>
      </p:sp>
      <p:sp>
        <p:nvSpPr>
          <p:cNvPr id="28" name="Пятно 1 27"/>
          <p:cNvSpPr/>
          <p:nvPr/>
        </p:nvSpPr>
        <p:spPr>
          <a:xfrm>
            <a:off x="4106381" y="5557044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9" name="Пятно 1 438"/>
          <p:cNvSpPr/>
          <p:nvPr/>
        </p:nvSpPr>
        <p:spPr>
          <a:xfrm>
            <a:off x="8085619" y="5543124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" name="Пятно 1 439"/>
          <p:cNvSpPr/>
          <p:nvPr/>
        </p:nvSpPr>
        <p:spPr>
          <a:xfrm>
            <a:off x="4106381" y="6086972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Пятно 1 440"/>
          <p:cNvSpPr/>
          <p:nvPr/>
        </p:nvSpPr>
        <p:spPr>
          <a:xfrm>
            <a:off x="8131889" y="6076003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22813" y="5496944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just"/>
            <a:r>
              <a:rPr lang="uz-Cyrl-UZ" alt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267</a:t>
            </a:r>
            <a:r>
              <a:rPr lang="uz-Cyrl-UZ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altLang="ru-RU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ўринлари яратилади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2" name="Скругленный прямоугольник 441"/>
          <p:cNvSpPr/>
          <p:nvPr/>
        </p:nvSpPr>
        <p:spPr>
          <a:xfrm>
            <a:off x="4522813" y="6090658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5-6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сўмлик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жон бошига ўртача ойлик даромадга эришилади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3" name="Скругленный прямоугольник 442"/>
          <p:cNvSpPr/>
          <p:nvPr/>
        </p:nvSpPr>
        <p:spPr>
          <a:xfrm>
            <a:off x="8640861" y="5496944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тадбиркорлик субъектлари ташкил этилади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4" name="Скругленный прямоугольник 443"/>
          <p:cNvSpPr/>
          <p:nvPr/>
        </p:nvSpPr>
        <p:spPr>
          <a:xfrm>
            <a:off x="8640861" y="6073053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кам таъминланган оилалар қўшимча даромад манбаи билан таъминланади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5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5543654" y="1190061"/>
            <a:ext cx="734530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133</a:t>
            </a:r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6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7818079" y="1168945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7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11000641" y="1137383"/>
            <a:ext cx="1110485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ru-RU" sz="10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Деҳқончилик</a:t>
            </a:r>
            <a:r>
              <a:rPr lang="ru-RU" sz="10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КАШТАЧИЛИК</a:t>
            </a:r>
            <a:endParaRPr sz="10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" name="Прямоугольник 459"/>
          <p:cNvSpPr/>
          <p:nvPr/>
        </p:nvSpPr>
        <p:spPr>
          <a:xfrm>
            <a:off x="9751346" y="2103673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Миркомарказлар ташкил этиш</a:t>
            </a:r>
          </a:p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1" name="Прямая соединительная линия 460">
            <a:extLst>
              <a:ext uri="{FF2B5EF4-FFF2-40B4-BE49-F238E27FC236}">
                <a16:creationId xmlns:a16="http://schemas.microsoft.com/office/drawing/2014/main" id="{A9600037-AFC5-1952-8E88-ACA0D6A1B15E}"/>
              </a:ext>
            </a:extLst>
          </p:cNvPr>
          <p:cNvCxnSpPr/>
          <p:nvPr/>
        </p:nvCxnSpPr>
        <p:spPr>
          <a:xfrm>
            <a:off x="80874" y="1489402"/>
            <a:ext cx="1184517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2348114" y="1627945"/>
            <a:ext cx="3516535" cy="323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marL="7747" marR="3262" algn="ctr">
              <a:lnSpc>
                <a:spcPts val="1432"/>
              </a:lnSpc>
              <a:spcBef>
                <a:spcPts val="202"/>
              </a:spcBef>
            </a:pP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2023 йилда амалга оширилган ишлар</a:t>
            </a:r>
            <a:endParaRPr lang="uz-Cyrl-UZ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2" name="Скругленный прямоугольник 461"/>
          <p:cNvSpPr/>
          <p:nvPr/>
        </p:nvSpPr>
        <p:spPr>
          <a:xfrm>
            <a:off x="6003460" y="1627945"/>
            <a:ext cx="6015126" cy="323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marL="7747" marR="3262" algn="ctr">
              <a:lnSpc>
                <a:spcPts val="1432"/>
              </a:lnSpc>
              <a:spcBef>
                <a:spcPts val="202"/>
              </a:spcBef>
            </a:pPr>
            <a:r>
              <a:rPr lang="uz-Cyrl-UZ" sz="16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бажариладиган устувор вазифалар</a:t>
            </a:r>
            <a:endParaRPr lang="uz-Cyrl-UZ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79" name="Группа 478"/>
          <p:cNvGrpSpPr/>
          <p:nvPr/>
        </p:nvGrpSpPr>
        <p:grpSpPr>
          <a:xfrm>
            <a:off x="97709" y="1677903"/>
            <a:ext cx="2166363" cy="230905"/>
            <a:chOff x="195838" y="68656"/>
            <a:chExt cx="2741732" cy="236160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80" name="Скругленный прямоугольник 479"/>
            <p:cNvSpPr/>
            <p:nvPr/>
          </p:nvSpPr>
          <p:spPr>
            <a:xfrm>
              <a:off x="195838" y="68656"/>
              <a:ext cx="2741732" cy="236160"/>
            </a:xfrm>
            <a:prstGeom prst="round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1" name="Скругленный прямоугольник 4"/>
            <p:cNvSpPr txBox="1"/>
            <p:nvPr/>
          </p:nvSpPr>
          <p:spPr>
            <a:xfrm>
              <a:off x="207366" y="80184"/>
              <a:ext cx="2718676" cy="213104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3631" tIns="0" rIns="103631" bIns="0" numCol="1" spcCol="1270" anchor="ctr" anchorCtr="0">
              <a:noAutofit/>
            </a:bodyPr>
            <a:lstStyle/>
            <a:p>
              <a:pPr defTabSz="39957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Жами</a:t>
              </a:r>
              <a:r>
                <a:rPr lang="ru-RU" sz="1100" b="1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меҳнат</a:t>
              </a:r>
              <a:r>
                <a:rPr lang="ru-RU" sz="1100" b="1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ресурслари</a:t>
              </a:r>
              <a:endParaRPr lang="ru-RU" sz="11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84" name="TextBox 483"/>
          <p:cNvSpPr txBox="1"/>
          <p:nvPr/>
        </p:nvSpPr>
        <p:spPr>
          <a:xfrm>
            <a:off x="80419" y="2219001"/>
            <a:ext cx="2128884" cy="8080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3984" tIns="166624" rIns="303984" bIns="85344" numCol="1" spcCol="1270" anchor="t" anchorCtr="0">
            <a:noAutofit/>
          </a:bodyPr>
          <a:lstStyle/>
          <a:p>
            <a:pPr marL="73392" lvl="1" indent="-73392" defTabSz="342496"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фаол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1088</a:t>
            </a:r>
            <a:r>
              <a:rPr lang="en-US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3392" lvl="1" indent="-73392" defTabSz="342496"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нофаол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965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6" name="Прямоугольник 485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098819" y="786882"/>
            <a:ext cx="786593" cy="3640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сони </a:t>
            </a:r>
          </a:p>
        </p:txBody>
      </p:sp>
      <p:sp>
        <p:nvSpPr>
          <p:cNvPr id="487" name="Прямоугольник 486"/>
          <p:cNvSpPr/>
          <p:nvPr/>
        </p:nvSpPr>
        <p:spPr>
          <a:xfrm>
            <a:off x="296589" y="1153473"/>
            <a:ext cx="725324" cy="1977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1604,0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</a:p>
        </p:txBody>
      </p:sp>
      <p:sp>
        <p:nvSpPr>
          <p:cNvPr id="488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4245192" y="796689"/>
            <a:ext cx="97167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Ишсизлик даражаси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4386899" y="1160179"/>
            <a:ext cx="595720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0,1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0" name="Прямая соединительная линия 489"/>
          <p:cNvCxnSpPr/>
          <p:nvPr/>
        </p:nvCxnSpPr>
        <p:spPr>
          <a:xfrm>
            <a:off x="1145089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9" name="Прямая соединительная линия 498"/>
          <p:cNvCxnSpPr/>
          <p:nvPr/>
        </p:nvCxnSpPr>
        <p:spPr>
          <a:xfrm>
            <a:off x="1931682" y="658146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0" name="Прямая соединительная линия 499"/>
          <p:cNvCxnSpPr/>
          <p:nvPr/>
        </p:nvCxnSpPr>
        <p:spPr>
          <a:xfrm>
            <a:off x="2718275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1" name="Прямая соединительная линия 500"/>
          <p:cNvCxnSpPr/>
          <p:nvPr/>
        </p:nvCxnSpPr>
        <p:spPr>
          <a:xfrm>
            <a:off x="3319788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Прямая соединительная линия 501"/>
          <p:cNvCxnSpPr/>
          <p:nvPr/>
        </p:nvCxnSpPr>
        <p:spPr>
          <a:xfrm>
            <a:off x="4245192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Прямая соединительная линия 502"/>
          <p:cNvCxnSpPr/>
          <p:nvPr/>
        </p:nvCxnSpPr>
        <p:spPr>
          <a:xfrm>
            <a:off x="5263136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Прямая соединительная линия 503"/>
          <p:cNvCxnSpPr/>
          <p:nvPr/>
        </p:nvCxnSpPr>
        <p:spPr>
          <a:xfrm>
            <a:off x="6419891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5" name="Прямая соединительная линия 504"/>
          <p:cNvCxnSpPr/>
          <p:nvPr/>
        </p:nvCxnSpPr>
        <p:spPr>
          <a:xfrm>
            <a:off x="7715457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6" name="Прямая соединительная линия 505"/>
          <p:cNvCxnSpPr/>
          <p:nvPr/>
        </p:nvCxnSpPr>
        <p:spPr>
          <a:xfrm>
            <a:off x="9763023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7" name="Прямая соединительная линия 506"/>
          <p:cNvCxnSpPr/>
          <p:nvPr/>
        </p:nvCxnSpPr>
        <p:spPr>
          <a:xfrm>
            <a:off x="10954371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Прямая соединительная линия 207"/>
          <p:cNvCxnSpPr/>
          <p:nvPr/>
        </p:nvCxnSpPr>
        <p:spPr>
          <a:xfrm>
            <a:off x="2057101" y="80884"/>
            <a:ext cx="0" cy="539647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единительная линия 208"/>
          <p:cNvCxnSpPr/>
          <p:nvPr/>
        </p:nvCxnSpPr>
        <p:spPr>
          <a:xfrm>
            <a:off x="8834743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Прямоугольник 209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8820985" y="742762"/>
            <a:ext cx="985133" cy="352124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Ишлаш истаги бор битирувчилар</a:t>
            </a:r>
          </a:p>
        </p:txBody>
      </p:sp>
      <p:sp>
        <p:nvSpPr>
          <p:cNvPr id="211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892026" y="1159879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3" name="Группа 212">
            <a:extLst>
              <a:ext uri="{FF2B5EF4-FFF2-40B4-BE49-F238E27FC236}">
                <a16:creationId xmlns:a16="http://schemas.microsoft.com/office/drawing/2014/main" id="{1CFE6040-E9BD-4A04-BF0E-01F6155B0F99}"/>
              </a:ext>
            </a:extLst>
          </p:cNvPr>
          <p:cNvGrpSpPr/>
          <p:nvPr/>
        </p:nvGrpSpPr>
        <p:grpSpPr>
          <a:xfrm>
            <a:off x="2301844" y="2101678"/>
            <a:ext cx="370162" cy="2855218"/>
            <a:chOff x="759574" y="1859572"/>
            <a:chExt cx="568325" cy="6769191"/>
          </a:xfrm>
        </p:grpSpPr>
        <p:grpSp>
          <p:nvGrpSpPr>
            <p:cNvPr id="214" name="object 133">
              <a:extLst>
                <a:ext uri="{FF2B5EF4-FFF2-40B4-BE49-F238E27FC236}">
                  <a16:creationId xmlns:a16="http://schemas.microsoft.com/office/drawing/2014/main" id="{3F6C9809-0E8D-4260-8ADB-620B62F8239F}"/>
                </a:ext>
              </a:extLst>
            </p:cNvPr>
            <p:cNvGrpSpPr/>
            <p:nvPr/>
          </p:nvGrpSpPr>
          <p:grpSpPr>
            <a:xfrm>
              <a:off x="759574" y="1859572"/>
              <a:ext cx="568325" cy="6680479"/>
              <a:chOff x="759574" y="1859572"/>
              <a:chExt cx="568325" cy="6680479"/>
            </a:xfrm>
          </p:grpSpPr>
          <p:sp>
            <p:nvSpPr>
              <p:cNvPr id="241" name="object 134">
                <a:extLst>
                  <a:ext uri="{FF2B5EF4-FFF2-40B4-BE49-F238E27FC236}">
                    <a16:creationId xmlns:a16="http://schemas.microsoft.com/office/drawing/2014/main" id="{2AA53F81-5E6E-46DC-B65B-F5C4F0A7A819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object 135">
                <a:extLst>
                  <a:ext uri="{FF2B5EF4-FFF2-40B4-BE49-F238E27FC236}">
                    <a16:creationId xmlns:a16="http://schemas.microsoft.com/office/drawing/2014/main" id="{81DC5E76-5737-4317-BCD7-3F1CC2E925E8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object 136">
                <a:extLst>
                  <a:ext uri="{FF2B5EF4-FFF2-40B4-BE49-F238E27FC236}">
                    <a16:creationId xmlns:a16="http://schemas.microsoft.com/office/drawing/2014/main" id="{D4AB15A0-C410-4914-A6EE-40E3EF6D9962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object 137">
                <a:extLst>
                  <a:ext uri="{FF2B5EF4-FFF2-40B4-BE49-F238E27FC236}">
                    <a16:creationId xmlns:a16="http://schemas.microsoft.com/office/drawing/2014/main" id="{7B14141F-9666-4829-B4CD-20E1A81A7F74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object 138">
                <a:extLst>
                  <a:ext uri="{FF2B5EF4-FFF2-40B4-BE49-F238E27FC236}">
                    <a16:creationId xmlns:a16="http://schemas.microsoft.com/office/drawing/2014/main" id="{5107A70C-AD9D-4195-90C2-5407B3B6F383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object 139">
                <a:extLst>
                  <a:ext uri="{FF2B5EF4-FFF2-40B4-BE49-F238E27FC236}">
                    <a16:creationId xmlns:a16="http://schemas.microsoft.com/office/drawing/2014/main" id="{BAFE08CD-C4D2-4981-A573-2C254FA32670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object 140">
                <a:extLst>
                  <a:ext uri="{FF2B5EF4-FFF2-40B4-BE49-F238E27FC236}">
                    <a16:creationId xmlns:a16="http://schemas.microsoft.com/office/drawing/2014/main" id="{5F3195F9-138B-40F8-80DF-06597077F237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object 141">
                <a:extLst>
                  <a:ext uri="{FF2B5EF4-FFF2-40B4-BE49-F238E27FC236}">
                    <a16:creationId xmlns:a16="http://schemas.microsoft.com/office/drawing/2014/main" id="{5CA22DDC-698F-40BF-A9DE-95B6A6A645AE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object 142">
                <a:extLst>
                  <a:ext uri="{FF2B5EF4-FFF2-40B4-BE49-F238E27FC236}">
                    <a16:creationId xmlns:a16="http://schemas.microsoft.com/office/drawing/2014/main" id="{48B3FE82-226F-415C-B3C4-A0A8AC05D2BD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object 143">
                <a:extLst>
                  <a:ext uri="{FF2B5EF4-FFF2-40B4-BE49-F238E27FC236}">
                    <a16:creationId xmlns:a16="http://schemas.microsoft.com/office/drawing/2014/main" id="{2ABCDF18-6AC6-46E6-8431-ED4B12F95A2B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object 148">
                <a:extLst>
                  <a:ext uri="{FF2B5EF4-FFF2-40B4-BE49-F238E27FC236}">
                    <a16:creationId xmlns:a16="http://schemas.microsoft.com/office/drawing/2014/main" id="{AFDFFCD7-BFF9-4E15-B5E7-5B25CFE1B1C7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object 149">
                <a:extLst>
                  <a:ext uri="{FF2B5EF4-FFF2-40B4-BE49-F238E27FC236}">
                    <a16:creationId xmlns:a16="http://schemas.microsoft.com/office/drawing/2014/main" id="{3AD72C9D-B8F7-4B72-87E1-6BEC59B77ABE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object 150">
                <a:extLst>
                  <a:ext uri="{FF2B5EF4-FFF2-40B4-BE49-F238E27FC236}">
                    <a16:creationId xmlns:a16="http://schemas.microsoft.com/office/drawing/2014/main" id="{14880A82-6AEB-4E16-A7B7-AC5A9BAF9D85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object 151">
                <a:extLst>
                  <a:ext uri="{FF2B5EF4-FFF2-40B4-BE49-F238E27FC236}">
                    <a16:creationId xmlns:a16="http://schemas.microsoft.com/office/drawing/2014/main" id="{AF9CDD76-2A46-45F2-9657-2716279BF0A3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object 152">
                <a:extLst>
                  <a:ext uri="{FF2B5EF4-FFF2-40B4-BE49-F238E27FC236}">
                    <a16:creationId xmlns:a16="http://schemas.microsoft.com/office/drawing/2014/main" id="{A014C573-E92F-4705-AB88-9C5000975FC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object 153">
                <a:extLst>
                  <a:ext uri="{FF2B5EF4-FFF2-40B4-BE49-F238E27FC236}">
                    <a16:creationId xmlns:a16="http://schemas.microsoft.com/office/drawing/2014/main" id="{13883C5D-95B4-4AD5-9BB4-52CC62BADA6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object 166">
              <a:extLst>
                <a:ext uri="{FF2B5EF4-FFF2-40B4-BE49-F238E27FC236}">
                  <a16:creationId xmlns:a16="http://schemas.microsoft.com/office/drawing/2014/main" id="{8391D05D-851F-4281-9580-D19BD80A68CD}"/>
                </a:ext>
              </a:extLst>
            </p:cNvPr>
            <p:cNvSpPr txBox="1"/>
            <p:nvPr/>
          </p:nvSpPr>
          <p:spPr>
            <a:xfrm>
              <a:off x="941678" y="193248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object 168">
              <a:extLst>
                <a:ext uri="{FF2B5EF4-FFF2-40B4-BE49-F238E27FC236}">
                  <a16:creationId xmlns:a16="http://schemas.microsoft.com/office/drawing/2014/main" id="{92C0E5E7-A1DF-4B88-9B8A-7D2681CBDF8A}"/>
                </a:ext>
              </a:extLst>
            </p:cNvPr>
            <p:cNvSpPr txBox="1"/>
            <p:nvPr/>
          </p:nvSpPr>
          <p:spPr>
            <a:xfrm>
              <a:off x="941678" y="805110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object 169">
              <a:extLst>
                <a:ext uri="{FF2B5EF4-FFF2-40B4-BE49-F238E27FC236}">
                  <a16:creationId xmlns:a16="http://schemas.microsoft.com/office/drawing/2014/main" id="{8DA9B10D-06D6-485A-A959-C6F8A84A5616}"/>
                </a:ext>
              </a:extLst>
            </p:cNvPr>
            <p:cNvSpPr txBox="1"/>
            <p:nvPr/>
          </p:nvSpPr>
          <p:spPr>
            <a:xfrm>
              <a:off x="941678" y="717701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object 170">
              <a:extLst>
                <a:ext uri="{FF2B5EF4-FFF2-40B4-BE49-F238E27FC236}">
                  <a16:creationId xmlns:a16="http://schemas.microsoft.com/office/drawing/2014/main" id="{3BF3EBFC-98CA-4934-9B11-1DCFE635AF27}"/>
                </a:ext>
              </a:extLst>
            </p:cNvPr>
            <p:cNvSpPr txBox="1"/>
            <p:nvPr/>
          </p:nvSpPr>
          <p:spPr>
            <a:xfrm>
              <a:off x="941678" y="630292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object 171">
              <a:extLst>
                <a:ext uri="{FF2B5EF4-FFF2-40B4-BE49-F238E27FC236}">
                  <a16:creationId xmlns:a16="http://schemas.microsoft.com/office/drawing/2014/main" id="{4775EF5B-52F7-4E65-B2CE-9DBC03B4E99A}"/>
                </a:ext>
              </a:extLst>
            </p:cNvPr>
            <p:cNvSpPr txBox="1"/>
            <p:nvPr/>
          </p:nvSpPr>
          <p:spPr>
            <a:xfrm>
              <a:off x="941678" y="542883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object 172">
              <a:extLst>
                <a:ext uri="{FF2B5EF4-FFF2-40B4-BE49-F238E27FC236}">
                  <a16:creationId xmlns:a16="http://schemas.microsoft.com/office/drawing/2014/main" id="{76D14FDE-D370-49EC-9295-1543EE191142}"/>
                </a:ext>
              </a:extLst>
            </p:cNvPr>
            <p:cNvSpPr txBox="1"/>
            <p:nvPr/>
          </p:nvSpPr>
          <p:spPr>
            <a:xfrm>
              <a:off x="941678" y="4554754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object 173">
              <a:extLst>
                <a:ext uri="{FF2B5EF4-FFF2-40B4-BE49-F238E27FC236}">
                  <a16:creationId xmlns:a16="http://schemas.microsoft.com/office/drawing/2014/main" id="{09ECBB8E-2C5B-42A9-A1DE-A2433CF840AD}"/>
                </a:ext>
              </a:extLst>
            </p:cNvPr>
            <p:cNvSpPr txBox="1"/>
            <p:nvPr/>
          </p:nvSpPr>
          <p:spPr>
            <a:xfrm>
              <a:off x="941678" y="3680663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object 174">
              <a:extLst>
                <a:ext uri="{FF2B5EF4-FFF2-40B4-BE49-F238E27FC236}">
                  <a16:creationId xmlns:a16="http://schemas.microsoft.com/office/drawing/2014/main" id="{ECF4078B-07E2-4170-AC2E-90C34155C9BC}"/>
                </a:ext>
              </a:extLst>
            </p:cNvPr>
            <p:cNvSpPr txBox="1"/>
            <p:nvPr/>
          </p:nvSpPr>
          <p:spPr>
            <a:xfrm>
              <a:off x="941678" y="280657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17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1079</TotalTime>
  <Words>1153</Words>
  <Application>Microsoft Office PowerPoint</Application>
  <PresentationFormat>Широкоэкранный</PresentationFormat>
  <Paragraphs>246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4" baseType="lpstr">
      <vt:lpstr>Arial</vt:lpstr>
      <vt:lpstr>Calibri</vt:lpstr>
      <vt:lpstr>Cambria</vt:lpstr>
      <vt:lpstr>Cooper Black</vt:lpstr>
      <vt:lpstr>Georgia</vt:lpstr>
      <vt:lpstr>Gilroy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Бекзод</dc:creator>
  <cp:lastModifiedBy>USER</cp:lastModifiedBy>
  <cp:revision>275</cp:revision>
  <cp:lastPrinted>2022-11-19T10:26:16Z</cp:lastPrinted>
  <dcterms:created xsi:type="dcterms:W3CDTF">2022-11-19T09:57:18Z</dcterms:created>
  <dcterms:modified xsi:type="dcterms:W3CDTF">2023-10-18T17:01:12Z</dcterms:modified>
</cp:coreProperties>
</file>